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BBF590F_1E86340C.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1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21.xml" ContentType="application/vnd.openxmlformats-officedocument.presentationml.notesSlide+xml"/>
  <Override PartName="/ppt/ink/ink11.xml" ContentType="application/inkml+xml"/>
  <Override PartName="/ppt/ink/ink12.xml" ContentType="application/inkml+xml"/>
  <Override PartName="/ppt/notesSlides/notesSlide22.xml" ContentType="application/vnd.openxmlformats-officedocument.presentationml.notesSlide+xml"/>
  <Override PartName="/ppt/ink/ink13.xml" ContentType="application/inkml+xml"/>
  <Override PartName="/ppt/ink/ink1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81" r:id="rId5"/>
    <p:sldMasterId id="2147484592" r:id="rId6"/>
    <p:sldMasterId id="2147484625" r:id="rId7"/>
    <p:sldMasterId id="2147484628" r:id="rId8"/>
  </p:sldMasterIdLst>
  <p:notesMasterIdLst>
    <p:notesMasterId r:id="rId51"/>
  </p:notesMasterIdLst>
  <p:handoutMasterIdLst>
    <p:handoutMasterId r:id="rId52"/>
  </p:handoutMasterIdLst>
  <p:sldIdLst>
    <p:sldId id="2076137265" r:id="rId9"/>
    <p:sldId id="2076137778" r:id="rId10"/>
    <p:sldId id="2076137634" r:id="rId11"/>
    <p:sldId id="2076137743" r:id="rId12"/>
    <p:sldId id="2076137637" r:id="rId13"/>
    <p:sldId id="2076137742" r:id="rId14"/>
    <p:sldId id="2076137786" r:id="rId15"/>
    <p:sldId id="2076137635" r:id="rId16"/>
    <p:sldId id="2076137787" r:id="rId17"/>
    <p:sldId id="2076137788" r:id="rId18"/>
    <p:sldId id="2076137789" r:id="rId19"/>
    <p:sldId id="2076137790" r:id="rId20"/>
    <p:sldId id="2076137640" r:id="rId21"/>
    <p:sldId id="2076137791" r:id="rId22"/>
    <p:sldId id="2076137765" r:id="rId23"/>
    <p:sldId id="2076137766" r:id="rId24"/>
    <p:sldId id="2076137768" r:id="rId25"/>
    <p:sldId id="2076137770" r:id="rId26"/>
    <p:sldId id="2076137767" r:id="rId27"/>
    <p:sldId id="2076137771" r:id="rId28"/>
    <p:sldId id="2076137792" r:id="rId29"/>
    <p:sldId id="2076137793" r:id="rId30"/>
    <p:sldId id="2076137794" r:id="rId31"/>
    <p:sldId id="2076137773" r:id="rId32"/>
    <p:sldId id="2076137774" r:id="rId33"/>
    <p:sldId id="2076137776" r:id="rId34"/>
    <p:sldId id="2076137642" r:id="rId35"/>
    <p:sldId id="2076137641" r:id="rId36"/>
    <p:sldId id="2076137646" r:id="rId37"/>
    <p:sldId id="2076137648" r:id="rId38"/>
    <p:sldId id="2076137643" r:id="rId39"/>
    <p:sldId id="2076137645" r:id="rId40"/>
    <p:sldId id="2076137647" r:id="rId41"/>
    <p:sldId id="2076137649" r:id="rId42"/>
    <p:sldId id="2076137650" r:id="rId43"/>
    <p:sldId id="2076137651" r:id="rId44"/>
    <p:sldId id="2076137785" r:id="rId45"/>
    <p:sldId id="2076137598" r:id="rId46"/>
    <p:sldId id="2076137599" r:id="rId47"/>
    <p:sldId id="2076137600" r:id="rId48"/>
    <p:sldId id="2076137601" r:id="rId49"/>
    <p:sldId id="2076137780"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5ADF7EB3-1D7A-499A-A795-49519C293B07}">
          <p14:sldIdLst>
            <p14:sldId id="2076137265"/>
            <p14:sldId id="2076137778"/>
          </p14:sldIdLst>
        </p14:section>
        <p14:section name="Context" id="{59990991-290D-40F5-89C1-8F41224C9ECD}">
          <p14:sldIdLst>
            <p14:sldId id="2076137634"/>
            <p14:sldId id="2076137743"/>
            <p14:sldId id="2076137637"/>
            <p14:sldId id="2076137742"/>
            <p14:sldId id="2076137786"/>
            <p14:sldId id="2076137635"/>
            <p14:sldId id="2076137787"/>
            <p14:sldId id="2076137788"/>
            <p14:sldId id="2076137789"/>
            <p14:sldId id="2076137790"/>
            <p14:sldId id="2076137640"/>
            <p14:sldId id="2076137791"/>
            <p14:sldId id="2076137765"/>
            <p14:sldId id="2076137766"/>
            <p14:sldId id="2076137768"/>
            <p14:sldId id="2076137770"/>
            <p14:sldId id="2076137767"/>
            <p14:sldId id="2076137771"/>
            <p14:sldId id="2076137792"/>
            <p14:sldId id="2076137793"/>
            <p14:sldId id="2076137794"/>
            <p14:sldId id="2076137773"/>
            <p14:sldId id="2076137774"/>
            <p14:sldId id="2076137776"/>
          </p14:sldIdLst>
        </p14:section>
        <p14:section name="Industry scenarios" id="{6A45D09C-0A73-4403-81FE-CDB4469D088C}">
          <p14:sldIdLst>
            <p14:sldId id="2076137642"/>
            <p14:sldId id="2076137641"/>
            <p14:sldId id="2076137646"/>
            <p14:sldId id="2076137648"/>
            <p14:sldId id="2076137643"/>
            <p14:sldId id="2076137645"/>
            <p14:sldId id="2076137647"/>
            <p14:sldId id="2076137649"/>
            <p14:sldId id="2076137650"/>
            <p14:sldId id="2076137651"/>
          </p14:sldIdLst>
        </p14:section>
        <p14:section name="Value Proposition" id="{EFE4BEB7-5953-4024-A156-2342E86387D2}">
          <p14:sldIdLst>
            <p14:sldId id="2076137785"/>
            <p14:sldId id="2076137598"/>
            <p14:sldId id="2076137599"/>
            <p14:sldId id="2076137600"/>
            <p14:sldId id="2076137601"/>
          </p14:sldIdLst>
        </p14:section>
        <p14:section name="Call to Action" id="{53976986-3495-4751-99C4-6644EDF12CDE}">
          <p14:sldIdLst>
            <p14:sldId id="20761377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626627-960B-0383-5C71-AF9CDFE12BF8}" name="Sidney Andrews (SeeSharpRun.NET)" initials="SA(" userId="Sidney Andrews (SeeSharpRun.NET)" providerId="None"/>
  <p188:author id="{CFB65D34-5CF7-4251-90EA-42EE944CCFD3}" name="Sidney Andrews" initials="SA" userId="Sidney Andrew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2CFF1"/>
    <a:srgbClr val="EBEBEB"/>
    <a:srgbClr val="3C3C41"/>
    <a:srgbClr val="FFFFFF"/>
    <a:srgbClr val="000000"/>
    <a:srgbClr val="0078D4"/>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EB12BD-B0DF-4141-B154-DACC223C6671}" v="115" dt="2021-06-25T15:43:12.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160" autoAdjust="0"/>
  </p:normalViewPr>
  <p:slideViewPr>
    <p:cSldViewPr snapToGrid="0">
      <p:cViewPr varScale="1">
        <p:scale>
          <a:sx n="122" d="100"/>
          <a:sy n="122" d="100"/>
        </p:scale>
        <p:origin x="732"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5/10/relationships/revisionInfo" Target="revisionInfo.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ney Andrews (SeeSharpRun.NET)" userId="bf6b72ff-c0a4-4541-889d-4072e9e5979f" providerId="ADAL" clId="{B1EB12BD-B0DF-4141-B154-DACC223C6671}"/>
    <pc:docChg chg="undo custSel addSld delSld modSld addSection modSection">
      <pc:chgData name="Sidney Andrews (SeeSharpRun.NET)" userId="bf6b72ff-c0a4-4541-889d-4072e9e5979f" providerId="ADAL" clId="{B1EB12BD-B0DF-4141-B154-DACC223C6671}" dt="2021-06-17T15:53:29.038" v="366" actId="729"/>
      <pc:docMkLst>
        <pc:docMk/>
      </pc:docMkLst>
      <pc:sldChg chg="add del">
        <pc:chgData name="Sidney Andrews (SeeSharpRun.NET)" userId="bf6b72ff-c0a4-4541-889d-4072e9e5979f" providerId="ADAL" clId="{B1EB12BD-B0DF-4141-B154-DACC223C6671}" dt="2021-06-17T15:53:16.106" v="362" actId="47"/>
        <pc:sldMkLst>
          <pc:docMk/>
          <pc:sldMk cId="567831418" sldId="2058"/>
        </pc:sldMkLst>
      </pc:sldChg>
      <pc:sldChg chg="modSp new mod modShow">
        <pc:chgData name="Sidney Andrews (SeeSharpRun.NET)" userId="bf6b72ff-c0a4-4541-889d-4072e9e5979f" providerId="ADAL" clId="{B1EB12BD-B0DF-4141-B154-DACC223C6671}" dt="2021-06-17T15:32:02.874" v="92" actId="207"/>
        <pc:sldMkLst>
          <pc:docMk/>
          <pc:sldMk cId="2566343445" sldId="2076137778"/>
        </pc:sldMkLst>
        <pc:spChg chg="mod">
          <ac:chgData name="Sidney Andrews (SeeSharpRun.NET)" userId="bf6b72ff-c0a4-4541-889d-4072e9e5979f" providerId="ADAL" clId="{B1EB12BD-B0DF-4141-B154-DACC223C6671}" dt="2021-06-17T15:22:51.051" v="12" actId="20577"/>
          <ac:spMkLst>
            <pc:docMk/>
            <pc:sldMk cId="2566343445" sldId="2076137778"/>
            <ac:spMk id="2" creationId="{A4DEE562-E224-4A0D-8392-28C172F3AA9D}"/>
          </ac:spMkLst>
        </pc:spChg>
        <pc:spChg chg="mod">
          <ac:chgData name="Sidney Andrews (SeeSharpRun.NET)" userId="bf6b72ff-c0a4-4541-889d-4072e9e5979f" providerId="ADAL" clId="{B1EB12BD-B0DF-4141-B154-DACC223C6671}" dt="2021-06-17T15:32:02.874" v="92" actId="207"/>
          <ac:spMkLst>
            <pc:docMk/>
            <pc:sldMk cId="2566343445" sldId="2076137778"/>
            <ac:spMk id="3" creationId="{6DEAFB77-9BA5-4089-AB31-038A4658EA6A}"/>
          </ac:spMkLst>
        </pc:spChg>
      </pc:sldChg>
      <pc:sldChg chg="addSp delSp modSp new del mod modClrScheme chgLayout">
        <pc:chgData name="Sidney Andrews (SeeSharpRun.NET)" userId="bf6b72ff-c0a4-4541-889d-4072e9e5979f" providerId="ADAL" clId="{B1EB12BD-B0DF-4141-B154-DACC223C6671}" dt="2021-06-17T15:53:18.482" v="363" actId="47"/>
        <pc:sldMkLst>
          <pc:docMk/>
          <pc:sldMk cId="2013487557" sldId="2076137779"/>
        </pc:sldMkLst>
        <pc:spChg chg="del">
          <ac:chgData name="Sidney Andrews (SeeSharpRun.NET)" userId="bf6b72ff-c0a4-4541-889d-4072e9e5979f" providerId="ADAL" clId="{B1EB12BD-B0DF-4141-B154-DACC223C6671}" dt="2021-06-17T15:47:01.182" v="94" actId="700"/>
          <ac:spMkLst>
            <pc:docMk/>
            <pc:sldMk cId="2013487557" sldId="2076137779"/>
            <ac:spMk id="2" creationId="{D7ABD413-8483-4847-B1BB-872DBD306362}"/>
          </ac:spMkLst>
        </pc:spChg>
        <pc:spChg chg="del mod ord">
          <ac:chgData name="Sidney Andrews (SeeSharpRun.NET)" userId="bf6b72ff-c0a4-4541-889d-4072e9e5979f" providerId="ADAL" clId="{B1EB12BD-B0DF-4141-B154-DACC223C6671}" dt="2021-06-17T15:47:01.182" v="94" actId="700"/>
          <ac:spMkLst>
            <pc:docMk/>
            <pc:sldMk cId="2013487557" sldId="2076137779"/>
            <ac:spMk id="3" creationId="{B12EB4F7-6840-4490-85F5-048821C9655F}"/>
          </ac:spMkLst>
        </pc:spChg>
        <pc:spChg chg="del mod ord">
          <ac:chgData name="Sidney Andrews (SeeSharpRun.NET)" userId="bf6b72ff-c0a4-4541-889d-4072e9e5979f" providerId="ADAL" clId="{B1EB12BD-B0DF-4141-B154-DACC223C6671}" dt="2021-06-17T15:47:01.182" v="94" actId="700"/>
          <ac:spMkLst>
            <pc:docMk/>
            <pc:sldMk cId="2013487557" sldId="2076137779"/>
            <ac:spMk id="4" creationId="{689572BE-B608-4659-B31C-0BF1ABBC9D71}"/>
          </ac:spMkLst>
        </pc:spChg>
        <pc:spChg chg="del">
          <ac:chgData name="Sidney Andrews (SeeSharpRun.NET)" userId="bf6b72ff-c0a4-4541-889d-4072e9e5979f" providerId="ADAL" clId="{B1EB12BD-B0DF-4141-B154-DACC223C6671}" dt="2021-06-17T15:47:01.182" v="94" actId="700"/>
          <ac:spMkLst>
            <pc:docMk/>
            <pc:sldMk cId="2013487557" sldId="2076137779"/>
            <ac:spMk id="5" creationId="{16504BEF-E1ED-467A-B4F7-A51D1607EAEE}"/>
          </ac:spMkLst>
        </pc:spChg>
        <pc:spChg chg="del mod ord">
          <ac:chgData name="Sidney Andrews (SeeSharpRun.NET)" userId="bf6b72ff-c0a4-4541-889d-4072e9e5979f" providerId="ADAL" clId="{B1EB12BD-B0DF-4141-B154-DACC223C6671}" dt="2021-06-17T15:47:42.091" v="101" actId="478"/>
          <ac:spMkLst>
            <pc:docMk/>
            <pc:sldMk cId="2013487557" sldId="2076137779"/>
            <ac:spMk id="6" creationId="{ED166065-E474-4D77-BF24-392CDEC955CA}"/>
          </ac:spMkLst>
        </pc:spChg>
        <pc:spChg chg="add del mod ord">
          <ac:chgData name="Sidney Andrews (SeeSharpRun.NET)" userId="bf6b72ff-c0a4-4541-889d-4072e9e5979f" providerId="ADAL" clId="{B1EB12BD-B0DF-4141-B154-DACC223C6671}" dt="2021-06-17T15:47:04.884" v="95" actId="700"/>
          <ac:spMkLst>
            <pc:docMk/>
            <pc:sldMk cId="2013487557" sldId="2076137779"/>
            <ac:spMk id="7" creationId="{66AD3673-FE67-4726-874D-DF6E840EEA33}"/>
          </ac:spMkLst>
        </pc:spChg>
        <pc:spChg chg="add del mod ord">
          <ac:chgData name="Sidney Andrews (SeeSharpRun.NET)" userId="bf6b72ff-c0a4-4541-889d-4072e9e5979f" providerId="ADAL" clId="{B1EB12BD-B0DF-4141-B154-DACC223C6671}" dt="2021-06-17T15:47:04.884" v="95" actId="700"/>
          <ac:spMkLst>
            <pc:docMk/>
            <pc:sldMk cId="2013487557" sldId="2076137779"/>
            <ac:spMk id="8" creationId="{07212F7C-0A97-42CD-97EC-542DA7179F18}"/>
          </ac:spMkLst>
        </pc:spChg>
        <pc:spChg chg="add del mod ord">
          <ac:chgData name="Sidney Andrews (SeeSharpRun.NET)" userId="bf6b72ff-c0a4-4541-889d-4072e9e5979f" providerId="ADAL" clId="{B1EB12BD-B0DF-4141-B154-DACC223C6671}" dt="2021-06-17T15:47:10.802" v="96" actId="700"/>
          <ac:spMkLst>
            <pc:docMk/>
            <pc:sldMk cId="2013487557" sldId="2076137779"/>
            <ac:spMk id="9" creationId="{0D9A5227-D054-4BCA-97EF-621E2BF4089F}"/>
          </ac:spMkLst>
        </pc:spChg>
        <pc:spChg chg="add del mod ord">
          <ac:chgData name="Sidney Andrews (SeeSharpRun.NET)" userId="bf6b72ff-c0a4-4541-889d-4072e9e5979f" providerId="ADAL" clId="{B1EB12BD-B0DF-4141-B154-DACC223C6671}" dt="2021-06-17T15:47:10.802" v="96" actId="700"/>
          <ac:spMkLst>
            <pc:docMk/>
            <pc:sldMk cId="2013487557" sldId="2076137779"/>
            <ac:spMk id="10" creationId="{C9FA3593-131F-4B81-8E1A-28ADDBA5E38E}"/>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1" creationId="{E7C19BDB-1E40-4691-833A-B132C4426049}"/>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2" creationId="{772F96D4-C794-4260-B537-4CB4CF6CE71F}"/>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3" creationId="{096AC56B-ED1A-48D5-8E5F-641D9B19F9BF}"/>
          </ac:spMkLst>
        </pc:spChg>
        <pc:spChg chg="add del mod ord">
          <ac:chgData name="Sidney Andrews (SeeSharpRun.NET)" userId="bf6b72ff-c0a4-4541-889d-4072e9e5979f" providerId="ADAL" clId="{B1EB12BD-B0DF-4141-B154-DACC223C6671}" dt="2021-06-17T15:47:24.591" v="98" actId="700"/>
          <ac:spMkLst>
            <pc:docMk/>
            <pc:sldMk cId="2013487557" sldId="2076137779"/>
            <ac:spMk id="14" creationId="{21A47E6A-3D63-4CDC-BF48-99F89A3C45CB}"/>
          </ac:spMkLst>
        </pc:spChg>
        <pc:spChg chg="add del mod ord">
          <ac:chgData name="Sidney Andrews (SeeSharpRun.NET)" userId="bf6b72ff-c0a4-4541-889d-4072e9e5979f" providerId="ADAL" clId="{B1EB12BD-B0DF-4141-B154-DACC223C6671}" dt="2021-06-17T15:47:24.591" v="98" actId="700"/>
          <ac:spMkLst>
            <pc:docMk/>
            <pc:sldMk cId="2013487557" sldId="2076137779"/>
            <ac:spMk id="15" creationId="{3051011D-BD53-4B3F-8612-B43A3E2512A9}"/>
          </ac:spMkLst>
        </pc:spChg>
        <pc:spChg chg="add del mod ord">
          <ac:chgData name="Sidney Andrews (SeeSharpRun.NET)" userId="bf6b72ff-c0a4-4541-889d-4072e9e5979f" providerId="ADAL" clId="{B1EB12BD-B0DF-4141-B154-DACC223C6671}" dt="2021-06-17T15:47:28.083" v="99" actId="700"/>
          <ac:spMkLst>
            <pc:docMk/>
            <pc:sldMk cId="2013487557" sldId="2076137779"/>
            <ac:spMk id="16" creationId="{991DE22B-5E44-4D84-B1A9-9ACCD83F4BBD}"/>
          </ac:spMkLst>
        </pc:spChg>
        <pc:spChg chg="add del mod ord">
          <ac:chgData name="Sidney Andrews (SeeSharpRun.NET)" userId="bf6b72ff-c0a4-4541-889d-4072e9e5979f" providerId="ADAL" clId="{B1EB12BD-B0DF-4141-B154-DACC223C6671}" dt="2021-06-17T15:47:28.083" v="99" actId="700"/>
          <ac:spMkLst>
            <pc:docMk/>
            <pc:sldMk cId="2013487557" sldId="2076137779"/>
            <ac:spMk id="17" creationId="{325F2499-5863-46A9-85AD-9FDC026DB3BE}"/>
          </ac:spMkLst>
        </pc:spChg>
        <pc:spChg chg="add del mod ord">
          <ac:chgData name="Sidney Andrews (SeeSharpRun.NET)" userId="bf6b72ff-c0a4-4541-889d-4072e9e5979f" providerId="ADAL" clId="{B1EB12BD-B0DF-4141-B154-DACC223C6671}" dt="2021-06-17T15:47:38.771" v="100" actId="700"/>
          <ac:spMkLst>
            <pc:docMk/>
            <pc:sldMk cId="2013487557" sldId="2076137779"/>
            <ac:spMk id="18" creationId="{DC2891EB-82C3-4720-A039-FB943207D702}"/>
          </ac:spMkLst>
        </pc:spChg>
        <pc:spChg chg="add del mod ord">
          <ac:chgData name="Sidney Andrews (SeeSharpRun.NET)" userId="bf6b72ff-c0a4-4541-889d-4072e9e5979f" providerId="ADAL" clId="{B1EB12BD-B0DF-4141-B154-DACC223C6671}" dt="2021-06-17T15:47:38.771" v="100" actId="700"/>
          <ac:spMkLst>
            <pc:docMk/>
            <pc:sldMk cId="2013487557" sldId="2076137779"/>
            <ac:spMk id="19" creationId="{8EDC788B-463A-4AB5-94DA-A01894B055D2}"/>
          </ac:spMkLst>
        </pc:spChg>
        <pc:spChg chg="add mod ord">
          <ac:chgData name="Sidney Andrews (SeeSharpRun.NET)" userId="bf6b72ff-c0a4-4541-889d-4072e9e5979f" providerId="ADAL" clId="{B1EB12BD-B0DF-4141-B154-DACC223C6671}" dt="2021-06-17T15:47:50.438" v="145" actId="20577"/>
          <ac:spMkLst>
            <pc:docMk/>
            <pc:sldMk cId="2013487557" sldId="2076137779"/>
            <ac:spMk id="20" creationId="{25514EB8-41D3-4823-9835-A6D27DAA9923}"/>
          </ac:spMkLst>
        </pc:spChg>
        <pc:spChg chg="add mod ord">
          <ac:chgData name="Sidney Andrews (SeeSharpRun.NET)" userId="bf6b72ff-c0a4-4541-889d-4072e9e5979f" providerId="ADAL" clId="{B1EB12BD-B0DF-4141-B154-DACC223C6671}" dt="2021-06-17T15:47:38.771" v="100" actId="700"/>
          <ac:spMkLst>
            <pc:docMk/>
            <pc:sldMk cId="2013487557" sldId="2076137779"/>
            <ac:spMk id="21" creationId="{37DA6DAF-8199-498E-8464-09FC5E21C9C2}"/>
          </ac:spMkLst>
        </pc:spChg>
        <pc:spChg chg="add mod ord">
          <ac:chgData name="Sidney Andrews (SeeSharpRun.NET)" userId="bf6b72ff-c0a4-4541-889d-4072e9e5979f" providerId="ADAL" clId="{B1EB12BD-B0DF-4141-B154-DACC223C6671}" dt="2021-06-17T15:47:38.771" v="100" actId="700"/>
          <ac:spMkLst>
            <pc:docMk/>
            <pc:sldMk cId="2013487557" sldId="2076137779"/>
            <ac:spMk id="22" creationId="{4FE616D4-CAE5-41E3-82E1-0C7F31DF83D1}"/>
          </ac:spMkLst>
        </pc:spChg>
      </pc:sldChg>
      <pc:sldChg chg="addSp modSp new mod modClrScheme modShow chgLayout">
        <pc:chgData name="Sidney Andrews (SeeSharpRun.NET)" userId="bf6b72ff-c0a4-4541-889d-4072e9e5979f" providerId="ADAL" clId="{B1EB12BD-B0DF-4141-B154-DACC223C6671}" dt="2021-06-17T15:53:29.038" v="366" actId="729"/>
        <pc:sldMkLst>
          <pc:docMk/>
          <pc:sldMk cId="2670992674" sldId="2076137780"/>
        </pc:sldMkLst>
        <pc:spChg chg="add mod">
          <ac:chgData name="Sidney Andrews (SeeSharpRun.NET)" userId="bf6b72ff-c0a4-4541-889d-4072e9e5979f" providerId="ADAL" clId="{B1EB12BD-B0DF-4141-B154-DACC223C6671}" dt="2021-06-17T15:50:28.680" v="204" actId="255"/>
          <ac:spMkLst>
            <pc:docMk/>
            <pc:sldMk cId="2670992674" sldId="2076137780"/>
            <ac:spMk id="2" creationId="{9D577E3C-B9DF-4DB3-93AC-F721F7456B8B}"/>
          </ac:spMkLst>
        </pc:spChg>
        <pc:spChg chg="add mod">
          <ac:chgData name="Sidney Andrews (SeeSharpRun.NET)" userId="bf6b72ff-c0a4-4541-889d-4072e9e5979f" providerId="ADAL" clId="{B1EB12BD-B0DF-4141-B154-DACC223C6671}" dt="2021-06-17T15:52:55.782" v="360" actId="120"/>
          <ac:spMkLst>
            <pc:docMk/>
            <pc:sldMk cId="2670992674" sldId="2076137780"/>
            <ac:spMk id="3" creationId="{C9CA5B3E-7E0C-40CB-B3A5-416346F58EA3}"/>
          </ac:spMkLst>
        </pc:spChg>
        <pc:spChg chg="add mod">
          <ac:chgData name="Sidney Andrews (SeeSharpRun.NET)" userId="bf6b72ff-c0a4-4541-889d-4072e9e5979f" providerId="ADAL" clId="{B1EB12BD-B0DF-4141-B154-DACC223C6671}" dt="2021-06-17T15:53:14.295" v="361"/>
          <ac:spMkLst>
            <pc:docMk/>
            <pc:sldMk cId="2670992674" sldId="2076137780"/>
            <ac:spMk id="5" creationId="{B2D63F69-E4C9-4748-B006-D224ADCCA9E3}"/>
          </ac:spMkLst>
        </pc:spChg>
        <pc:picChg chg="add mod modCrop">
          <ac:chgData name="Sidney Andrews (SeeSharpRun.NET)" userId="bf6b72ff-c0a4-4541-889d-4072e9e5979f" providerId="ADAL" clId="{B1EB12BD-B0DF-4141-B154-DACC223C6671}" dt="2021-06-17T15:49:12.529" v="150" actId="732"/>
          <ac:picMkLst>
            <pc:docMk/>
            <pc:sldMk cId="2670992674" sldId="2076137780"/>
            <ac:picMk id="4" creationId="{C674142A-0615-48CB-AE46-D4351F87F1E4}"/>
          </ac:picMkLst>
        </pc:picChg>
      </pc:sldChg>
      <pc:sldMasterChg chg="delSldLayout">
        <pc:chgData name="Sidney Andrews (SeeSharpRun.NET)" userId="bf6b72ff-c0a4-4541-889d-4072e9e5979f" providerId="ADAL" clId="{B1EB12BD-B0DF-4141-B154-DACC223C6671}" dt="2021-06-17T15:53:16.106" v="362" actId="47"/>
        <pc:sldMasterMkLst>
          <pc:docMk/>
          <pc:sldMasterMk cId="1914630884" sldId="2147484581"/>
        </pc:sldMasterMkLst>
        <pc:sldLayoutChg chg="del">
          <pc:chgData name="Sidney Andrews (SeeSharpRun.NET)" userId="bf6b72ff-c0a4-4541-889d-4072e9e5979f" providerId="ADAL" clId="{B1EB12BD-B0DF-4141-B154-DACC223C6671}" dt="2021-06-17T15:53:16.106" v="362" actId="47"/>
          <pc:sldLayoutMkLst>
            <pc:docMk/>
            <pc:sldMasterMk cId="1914630884" sldId="2147484581"/>
            <pc:sldLayoutMk cId="1986503440" sldId="2147484628"/>
          </pc:sldLayoutMkLst>
        </pc:sldLayoutChg>
      </pc:sldMasterChg>
    </pc:docChg>
  </pc:docChgLst>
  <pc:docChgLst>
    <pc:chgData name="Sidney Andrews" userId="bf6b72ff-c0a4-4541-889d-4072e9e5979f" providerId="ADAL" clId="{B1EB12BD-B0DF-4141-B154-DACC223C6671}"/>
    <pc:docChg chg="undo redo custSel addSld delSld modSld delSection modSection">
      <pc:chgData name="Sidney Andrews" userId="bf6b72ff-c0a4-4541-889d-4072e9e5979f" providerId="ADAL" clId="{B1EB12BD-B0DF-4141-B154-DACC223C6671}" dt="2021-06-25T15:44:23.714" v="6102"/>
      <pc:docMkLst>
        <pc:docMk/>
      </pc:docMkLst>
      <pc:sldChg chg="modSp mod">
        <pc:chgData name="Sidney Andrews" userId="bf6b72ff-c0a4-4541-889d-4072e9e5979f" providerId="ADAL" clId="{B1EB12BD-B0DF-4141-B154-DACC223C6671}" dt="2021-06-23T01:48:41.615" v="221" actId="255"/>
        <pc:sldMkLst>
          <pc:docMk/>
          <pc:sldMk cId="3505181742" sldId="2076137598"/>
        </pc:sldMkLst>
        <pc:spChg chg="mod">
          <ac:chgData name="Sidney Andrews" userId="bf6b72ff-c0a4-4541-889d-4072e9e5979f" providerId="ADAL" clId="{B1EB12BD-B0DF-4141-B154-DACC223C6671}" dt="2021-06-23T01:48:41.615" v="221" actId="255"/>
          <ac:spMkLst>
            <pc:docMk/>
            <pc:sldMk cId="3505181742" sldId="2076137598"/>
            <ac:spMk id="3" creationId="{83E262E4-F619-4C2C-B70F-70014EB31B88}"/>
          </ac:spMkLst>
        </pc:spChg>
      </pc:sldChg>
      <pc:sldChg chg="modSp mod">
        <pc:chgData name="Sidney Andrews" userId="bf6b72ff-c0a4-4541-889d-4072e9e5979f" providerId="ADAL" clId="{B1EB12BD-B0DF-4141-B154-DACC223C6671}" dt="2021-06-23T01:51:26.284" v="231" actId="20577"/>
        <pc:sldMkLst>
          <pc:docMk/>
          <pc:sldMk cId="104491706" sldId="2076137599"/>
        </pc:sldMkLst>
        <pc:spChg chg="mod">
          <ac:chgData name="Sidney Andrews" userId="bf6b72ff-c0a4-4541-889d-4072e9e5979f" providerId="ADAL" clId="{B1EB12BD-B0DF-4141-B154-DACC223C6671}" dt="2021-06-23T01:51:26.284" v="231" actId="20577"/>
          <ac:spMkLst>
            <pc:docMk/>
            <pc:sldMk cId="104491706" sldId="2076137599"/>
            <ac:spMk id="42" creationId="{05D7C39C-EEBB-E04E-8231-1B9C24A66B01}"/>
          </ac:spMkLst>
        </pc:spChg>
      </pc:sldChg>
      <pc:sldChg chg="modSp mod modNotes modNotesTx">
        <pc:chgData name="Sidney Andrews" userId="bf6b72ff-c0a4-4541-889d-4072e9e5979f" providerId="ADAL" clId="{B1EB12BD-B0DF-4141-B154-DACC223C6671}" dt="2021-06-23T01:52:24.128" v="384" actId="20577"/>
        <pc:sldMkLst>
          <pc:docMk/>
          <pc:sldMk cId="52749444" sldId="2076137600"/>
        </pc:sldMkLst>
        <pc:spChg chg="mod">
          <ac:chgData name="Sidney Andrews" userId="bf6b72ff-c0a4-4541-889d-4072e9e5979f" providerId="ADAL" clId="{B1EB12BD-B0DF-4141-B154-DACC223C6671}" dt="2021-06-23T01:52:19.453" v="377" actId="20577"/>
          <ac:spMkLst>
            <pc:docMk/>
            <pc:sldMk cId="52749444" sldId="2076137600"/>
            <ac:spMk id="49" creationId="{A2755DD5-07D7-CD4E-B1A3-3325FC2E7D3A}"/>
          </ac:spMkLst>
        </pc:spChg>
      </pc:sldChg>
      <pc:sldChg chg="modNotes">
        <pc:chgData name="Sidney Andrews" userId="bf6b72ff-c0a4-4541-889d-4072e9e5979f" providerId="ADAL" clId="{B1EB12BD-B0DF-4141-B154-DACC223C6671}" dt="2021-06-23T01:50:37.436" v="223"/>
        <pc:sldMkLst>
          <pc:docMk/>
          <pc:sldMk cId="3562740431" sldId="2076137647"/>
        </pc:sldMkLst>
      </pc:sldChg>
      <pc:sldChg chg="modNotes">
        <pc:chgData name="Sidney Andrews" userId="bf6b72ff-c0a4-4541-889d-4072e9e5979f" providerId="ADAL" clId="{B1EB12BD-B0DF-4141-B154-DACC223C6671}" dt="2021-06-23T01:50:37.436" v="223"/>
        <pc:sldMkLst>
          <pc:docMk/>
          <pc:sldMk cId="3517596520" sldId="2076137648"/>
        </pc:sldMkLst>
      </pc:sldChg>
      <pc:sldChg chg="modNotes">
        <pc:chgData name="Sidney Andrews" userId="bf6b72ff-c0a4-4541-889d-4072e9e5979f" providerId="ADAL" clId="{B1EB12BD-B0DF-4141-B154-DACC223C6671}" dt="2021-06-23T01:50:37.436" v="223"/>
        <pc:sldMkLst>
          <pc:docMk/>
          <pc:sldMk cId="1358997434" sldId="2076137651"/>
        </pc:sldMkLst>
      </pc:sldChg>
      <pc:sldChg chg="addSp delSp modSp mod modNotesTx">
        <pc:chgData name="Sidney Andrews" userId="bf6b72ff-c0a4-4541-889d-4072e9e5979f" providerId="ADAL" clId="{B1EB12BD-B0DF-4141-B154-DACC223C6671}" dt="2021-06-25T15:22:45.808" v="4600"/>
        <pc:sldMkLst>
          <pc:docMk/>
          <pc:sldMk cId="3066353415" sldId="2076137742"/>
        </pc:sldMkLst>
        <pc:spChg chg="mod">
          <ac:chgData name="Sidney Andrews" userId="bf6b72ff-c0a4-4541-889d-4072e9e5979f" providerId="ADAL" clId="{B1EB12BD-B0DF-4141-B154-DACC223C6671}" dt="2021-06-25T14:41:07.531" v="753" actId="20577"/>
          <ac:spMkLst>
            <pc:docMk/>
            <pc:sldMk cId="3066353415" sldId="2076137742"/>
            <ac:spMk id="16" creationId="{BFA538C5-8707-4771-8793-79C2732237C5}"/>
          </ac:spMkLst>
        </pc:spChg>
        <pc:spChg chg="mod">
          <ac:chgData name="Sidney Andrews" userId="bf6b72ff-c0a4-4541-889d-4072e9e5979f" providerId="ADAL" clId="{B1EB12BD-B0DF-4141-B154-DACC223C6671}" dt="2021-06-25T14:42:01.632" v="764" actId="20577"/>
          <ac:spMkLst>
            <pc:docMk/>
            <pc:sldMk cId="3066353415" sldId="2076137742"/>
            <ac:spMk id="19" creationId="{A98FAA88-6268-4A16-9D56-C477F444EFD9}"/>
          </ac:spMkLst>
        </pc:spChg>
        <pc:grpChg chg="add del mod">
          <ac:chgData name="Sidney Andrews" userId="bf6b72ff-c0a4-4541-889d-4072e9e5979f" providerId="ADAL" clId="{B1EB12BD-B0DF-4141-B154-DACC223C6671}" dt="2021-06-25T14:41:59.330" v="762" actId="478"/>
          <ac:grpSpMkLst>
            <pc:docMk/>
            <pc:sldMk cId="3066353415" sldId="2076137742"/>
            <ac:grpSpMk id="11" creationId="{F6BB24C0-D3F7-48EA-B5AC-F004C1DEE57B}"/>
          </ac:grpSpMkLst>
        </pc:grpChg>
        <pc:grpChg chg="del mod">
          <ac:chgData name="Sidney Andrews" userId="bf6b72ff-c0a4-4541-889d-4072e9e5979f" providerId="ADAL" clId="{B1EB12BD-B0DF-4141-B154-DACC223C6671}" dt="2021-06-25T14:41:05.348" v="750" actId="478"/>
          <ac:grpSpMkLst>
            <pc:docMk/>
            <pc:sldMk cId="3066353415" sldId="2076137742"/>
            <ac:grpSpMk id="14" creationId="{BC2153AC-4603-4400-BF76-6E2B6745707C}"/>
          </ac:grpSpMkLst>
        </pc:grpChg>
        <pc:grpChg chg="add mod">
          <ac:chgData name="Sidney Andrews" userId="bf6b72ff-c0a4-4541-889d-4072e9e5979f" providerId="ADAL" clId="{B1EB12BD-B0DF-4141-B154-DACC223C6671}" dt="2021-06-25T14:41:58.066" v="761"/>
          <ac:grpSpMkLst>
            <pc:docMk/>
            <pc:sldMk cId="3066353415" sldId="2076137742"/>
            <ac:grpSpMk id="17" creationId="{4961E30E-291B-4458-B993-6A7ECB894908}"/>
          </ac:grpSpMkLst>
        </pc:grpChg>
        <pc:graphicFrameChg chg="mod modGraphic">
          <ac:chgData name="Sidney Andrews" userId="bf6b72ff-c0a4-4541-889d-4072e9e5979f" providerId="ADAL" clId="{B1EB12BD-B0DF-4141-B154-DACC223C6671}" dt="2021-06-25T15:22:45.808" v="4600"/>
          <ac:graphicFrameMkLst>
            <pc:docMk/>
            <pc:sldMk cId="3066353415" sldId="2076137742"/>
            <ac:graphicFrameMk id="62" creationId="{792DC996-ECFF-4433-B9F0-56BC163D4207}"/>
          </ac:graphicFrameMkLst>
        </pc:graphicFrameChg>
        <pc:picChg chg="mod">
          <ac:chgData name="Sidney Andrews" userId="bf6b72ff-c0a4-4541-889d-4072e9e5979f" providerId="ADAL" clId="{B1EB12BD-B0DF-4141-B154-DACC223C6671}" dt="2021-06-23T00:13:54.251" v="4" actId="14826"/>
          <ac:picMkLst>
            <pc:docMk/>
            <pc:sldMk cId="3066353415" sldId="2076137742"/>
            <ac:picMk id="5" creationId="{3C703C00-5D41-489D-8335-4A1C8E0F6380}"/>
          </ac:picMkLst>
        </pc:picChg>
        <pc:picChg chg="mod">
          <ac:chgData name="Sidney Andrews" userId="bf6b72ff-c0a4-4541-889d-4072e9e5979f" providerId="ADAL" clId="{B1EB12BD-B0DF-4141-B154-DACC223C6671}" dt="2021-06-25T14:41:05.594" v="751"/>
          <ac:picMkLst>
            <pc:docMk/>
            <pc:sldMk cId="3066353415" sldId="2076137742"/>
            <ac:picMk id="15" creationId="{4C7697F0-3916-4BCD-A785-9DE540661B25}"/>
          </ac:picMkLst>
        </pc:picChg>
        <pc:picChg chg="mod">
          <ac:chgData name="Sidney Andrews" userId="bf6b72ff-c0a4-4541-889d-4072e9e5979f" providerId="ADAL" clId="{B1EB12BD-B0DF-4141-B154-DACC223C6671}" dt="2021-06-25T14:41:58.066" v="761"/>
          <ac:picMkLst>
            <pc:docMk/>
            <pc:sldMk cId="3066353415" sldId="2076137742"/>
            <ac:picMk id="18" creationId="{F993856E-9987-42C5-B41A-0292058ECD57}"/>
          </ac:picMkLst>
        </pc:picChg>
      </pc:sldChg>
      <pc:sldChg chg="addSp delSp modSp mod addCm modCm modNotesTx">
        <pc:chgData name="Sidney Andrews" userId="bf6b72ff-c0a4-4541-889d-4072e9e5979f" providerId="ADAL" clId="{B1EB12BD-B0DF-4141-B154-DACC223C6671}" dt="2021-06-25T15:44:23.714" v="6102"/>
        <pc:sldMkLst>
          <pc:docMk/>
          <pc:sldMk cId="512111628" sldId="2076137743"/>
        </pc:sldMkLst>
        <pc:spChg chg="del mod">
          <ac:chgData name="Sidney Andrews" userId="bf6b72ff-c0a4-4541-889d-4072e9e5979f" providerId="ADAL" clId="{B1EB12BD-B0DF-4141-B154-DACC223C6671}" dt="2021-06-25T14:37:20.153" v="551" actId="478"/>
          <ac:spMkLst>
            <pc:docMk/>
            <pc:sldMk cId="512111628" sldId="2076137743"/>
            <ac:spMk id="4" creationId="{D3090798-E585-4BD1-8B78-C159045B415E}"/>
          </ac:spMkLst>
        </pc:spChg>
        <pc:spChg chg="del mod">
          <ac:chgData name="Sidney Andrews" userId="bf6b72ff-c0a4-4541-889d-4072e9e5979f" providerId="ADAL" clId="{B1EB12BD-B0DF-4141-B154-DACC223C6671}" dt="2021-06-25T14:37:23.563" v="552" actId="478"/>
          <ac:spMkLst>
            <pc:docMk/>
            <pc:sldMk cId="512111628" sldId="2076137743"/>
            <ac:spMk id="10" creationId="{4D9BB084-4DEC-4D2F-A130-1678FAD5DACC}"/>
          </ac:spMkLst>
        </pc:spChg>
        <pc:spChg chg="del mod">
          <ac:chgData name="Sidney Andrews" userId="bf6b72ff-c0a4-4541-889d-4072e9e5979f" providerId="ADAL" clId="{B1EB12BD-B0DF-4141-B154-DACC223C6671}" dt="2021-06-25T14:37:23.563" v="552" actId="478"/>
          <ac:spMkLst>
            <pc:docMk/>
            <pc:sldMk cId="512111628" sldId="2076137743"/>
            <ac:spMk id="11" creationId="{9F451B98-363F-4807-A2C8-902F7D6B887F}"/>
          </ac:spMkLst>
        </pc:spChg>
        <pc:spChg chg="del mod">
          <ac:chgData name="Sidney Andrews" userId="bf6b72ff-c0a4-4541-889d-4072e9e5979f" providerId="ADAL" clId="{B1EB12BD-B0DF-4141-B154-DACC223C6671}" dt="2021-06-25T14:37:23.563" v="552" actId="478"/>
          <ac:spMkLst>
            <pc:docMk/>
            <pc:sldMk cId="512111628" sldId="2076137743"/>
            <ac:spMk id="12" creationId="{D2F4CD54-955E-48A8-84D2-C83D2FDB91CD}"/>
          </ac:spMkLst>
        </pc:spChg>
        <pc:spChg chg="del mod">
          <ac:chgData name="Sidney Andrews" userId="bf6b72ff-c0a4-4541-889d-4072e9e5979f" providerId="ADAL" clId="{B1EB12BD-B0DF-4141-B154-DACC223C6671}" dt="2021-06-25T14:37:23.563" v="552" actId="478"/>
          <ac:spMkLst>
            <pc:docMk/>
            <pc:sldMk cId="512111628" sldId="2076137743"/>
            <ac:spMk id="13" creationId="{7791BBB7-1D35-4D89-ABC0-2F63A8F02B8E}"/>
          </ac:spMkLst>
        </pc:spChg>
        <pc:spChg chg="mod">
          <ac:chgData name="Sidney Andrews" userId="bf6b72ff-c0a4-4541-889d-4072e9e5979f" providerId="ADAL" clId="{B1EB12BD-B0DF-4141-B154-DACC223C6671}" dt="2021-06-25T14:37:00.941" v="516" actId="1076"/>
          <ac:spMkLst>
            <pc:docMk/>
            <pc:sldMk cId="512111628" sldId="2076137743"/>
            <ac:spMk id="14" creationId="{304BDE8F-59CE-4E17-BFC5-48A224E6A4B6}"/>
          </ac:spMkLst>
        </pc:spChg>
        <pc:spChg chg="add mod">
          <ac:chgData name="Sidney Andrews" userId="bf6b72ff-c0a4-4541-889d-4072e9e5979f" providerId="ADAL" clId="{B1EB12BD-B0DF-4141-B154-DACC223C6671}" dt="2021-06-25T14:37:18.548" v="550" actId="242"/>
          <ac:spMkLst>
            <pc:docMk/>
            <pc:sldMk cId="512111628" sldId="2076137743"/>
            <ac:spMk id="15" creationId="{2194B60E-22AA-4733-B0A9-7F26ACB28F34}"/>
          </ac:spMkLst>
        </pc:spChg>
        <pc:spChg chg="add mod">
          <ac:chgData name="Sidney Andrews" userId="bf6b72ff-c0a4-4541-889d-4072e9e5979f" providerId="ADAL" clId="{B1EB12BD-B0DF-4141-B154-DACC223C6671}" dt="2021-06-25T14:37:18.548" v="550" actId="242"/>
          <ac:spMkLst>
            <pc:docMk/>
            <pc:sldMk cId="512111628" sldId="2076137743"/>
            <ac:spMk id="16" creationId="{FE785AFD-F437-46A1-B578-EDBADCE1C4AD}"/>
          </ac:spMkLst>
        </pc:spChg>
        <pc:spChg chg="add mod">
          <ac:chgData name="Sidney Andrews" userId="bf6b72ff-c0a4-4541-889d-4072e9e5979f" providerId="ADAL" clId="{B1EB12BD-B0DF-4141-B154-DACC223C6671}" dt="2021-06-25T14:37:18.548" v="550" actId="242"/>
          <ac:spMkLst>
            <pc:docMk/>
            <pc:sldMk cId="512111628" sldId="2076137743"/>
            <ac:spMk id="17" creationId="{9630881E-86CC-4417-98CF-3705F6482D0F}"/>
          </ac:spMkLst>
        </pc:spChg>
        <pc:spChg chg="add mod">
          <ac:chgData name="Sidney Andrews" userId="bf6b72ff-c0a4-4541-889d-4072e9e5979f" providerId="ADAL" clId="{B1EB12BD-B0DF-4141-B154-DACC223C6671}" dt="2021-06-25T14:38:43.952" v="604" actId="20577"/>
          <ac:spMkLst>
            <pc:docMk/>
            <pc:sldMk cId="512111628" sldId="2076137743"/>
            <ac:spMk id="18" creationId="{AC665DFE-BD00-4F14-A90E-4733C198961C}"/>
          </ac:spMkLst>
        </pc:spChg>
        <pc:grpChg chg="add mod">
          <ac:chgData name="Sidney Andrews" userId="bf6b72ff-c0a4-4541-889d-4072e9e5979f" providerId="ADAL" clId="{B1EB12BD-B0DF-4141-B154-DACC223C6671}" dt="2021-06-25T14:37:29.742" v="554" actId="1076"/>
          <ac:grpSpMkLst>
            <pc:docMk/>
            <pc:sldMk cId="512111628" sldId="2076137743"/>
            <ac:grpSpMk id="3" creationId="{6318399F-DD6C-4928-ADF2-083D8D3FAC2A}"/>
          </ac:grpSpMkLst>
        </pc:grpChg>
        <pc:picChg chg="mod">
          <ac:chgData name="Sidney Andrews" userId="bf6b72ff-c0a4-4541-889d-4072e9e5979f" providerId="ADAL" clId="{B1EB12BD-B0DF-4141-B154-DACC223C6671}" dt="2021-06-23T00:13:49.833" v="3" actId="14826"/>
          <ac:picMkLst>
            <pc:docMk/>
            <pc:sldMk cId="512111628" sldId="2076137743"/>
            <ac:picMk id="5" creationId="{3C703C00-5D41-489D-8335-4A1C8E0F6380}"/>
          </ac:picMkLst>
        </pc:picChg>
        <pc:cxnChg chg="del">
          <ac:chgData name="Sidney Andrews" userId="bf6b72ff-c0a4-4541-889d-4072e9e5979f" providerId="ADAL" clId="{B1EB12BD-B0DF-4141-B154-DACC223C6671}" dt="2021-06-25T14:36:29.170" v="505" actId="478"/>
          <ac:cxnSpMkLst>
            <pc:docMk/>
            <pc:sldMk cId="512111628" sldId="2076137743"/>
            <ac:cxnSpMk id="8" creationId="{63067A19-672B-4AB5-8EF6-004D1CCB8A0D}"/>
          </ac:cxnSpMkLst>
        </pc:cxnChg>
        <pc:cxnChg chg="del">
          <ac:chgData name="Sidney Andrews" userId="bf6b72ff-c0a4-4541-889d-4072e9e5979f" providerId="ADAL" clId="{B1EB12BD-B0DF-4141-B154-DACC223C6671}" dt="2021-06-25T14:36:27.885" v="504" actId="478"/>
          <ac:cxnSpMkLst>
            <pc:docMk/>
            <pc:sldMk cId="512111628" sldId="2076137743"/>
            <ac:cxnSpMk id="9" creationId="{CFDA2540-2B85-43B2-A74D-A691720EE6EF}"/>
          </ac:cxnSpMkLst>
        </pc:cxnChg>
      </pc:sldChg>
      <pc:sldChg chg="addSp delSp modSp del mod">
        <pc:chgData name="Sidney Andrews" userId="bf6b72ff-c0a4-4541-889d-4072e9e5979f" providerId="ADAL" clId="{B1EB12BD-B0DF-4141-B154-DACC223C6671}" dt="2021-06-25T15:01:30.870" v="2901" actId="47"/>
        <pc:sldMkLst>
          <pc:docMk/>
          <pc:sldMk cId="262258743" sldId="2076137744"/>
        </pc:sldMkLst>
        <pc:grpChg chg="add del">
          <ac:chgData name="Sidney Andrews" userId="bf6b72ff-c0a4-4541-889d-4072e9e5979f" providerId="ADAL" clId="{B1EB12BD-B0DF-4141-B154-DACC223C6671}" dt="2021-06-25T14:41:15.414" v="754" actId="478"/>
          <ac:grpSpMkLst>
            <pc:docMk/>
            <pc:sldMk cId="262258743" sldId="2076137744"/>
            <ac:grpSpMk id="4" creationId="{3E98BD03-5E60-4D0E-A445-4A3A7EB989CA}"/>
          </ac:grpSpMkLst>
        </pc:grpChg>
        <pc:picChg chg="mod">
          <ac:chgData name="Sidney Andrews" userId="bf6b72ff-c0a4-4541-889d-4072e9e5979f" providerId="ADAL" clId="{B1EB12BD-B0DF-4141-B154-DACC223C6671}" dt="2021-06-23T00:13:58.774" v="5" actId="14826"/>
          <ac:picMkLst>
            <pc:docMk/>
            <pc:sldMk cId="262258743" sldId="2076137744"/>
            <ac:picMk id="5" creationId="{3C703C00-5D41-489D-8335-4A1C8E0F6380}"/>
          </ac:picMkLst>
        </pc:picChg>
      </pc:sldChg>
      <pc:sldChg chg="modSp mod">
        <pc:chgData name="Sidney Andrews" userId="bf6b72ff-c0a4-4541-889d-4072e9e5979f" providerId="ADAL" clId="{B1EB12BD-B0DF-4141-B154-DACC223C6671}" dt="2021-06-23T01:41:24.904" v="9"/>
        <pc:sldMkLst>
          <pc:docMk/>
          <pc:sldMk cId="1687055591" sldId="2076137765"/>
        </pc:sldMkLst>
        <pc:spChg chg="mod">
          <ac:chgData name="Sidney Andrews" userId="bf6b72ff-c0a4-4541-889d-4072e9e5979f" providerId="ADAL" clId="{B1EB12BD-B0DF-4141-B154-DACC223C6671}" dt="2021-06-23T01:41:24.904" v="9"/>
          <ac:spMkLst>
            <pc:docMk/>
            <pc:sldMk cId="1687055591" sldId="2076137765"/>
            <ac:spMk id="3" creationId="{83E262E4-F619-4C2C-B70F-70014EB31B88}"/>
          </ac:spMkLst>
        </pc:spChg>
      </pc:sldChg>
      <pc:sldChg chg="modSp mod">
        <pc:chgData name="Sidney Andrews" userId="bf6b72ff-c0a4-4541-889d-4072e9e5979f" providerId="ADAL" clId="{B1EB12BD-B0DF-4141-B154-DACC223C6671}" dt="2021-06-25T15:20:24.942" v="4458"/>
        <pc:sldMkLst>
          <pc:docMk/>
          <pc:sldMk cId="3024356265" sldId="2076137767"/>
        </pc:sldMkLst>
        <pc:spChg chg="mod">
          <ac:chgData name="Sidney Andrews" userId="bf6b72ff-c0a4-4541-889d-4072e9e5979f" providerId="ADAL" clId="{B1EB12BD-B0DF-4141-B154-DACC223C6671}" dt="2021-06-25T15:20:24.942" v="4458"/>
          <ac:spMkLst>
            <pc:docMk/>
            <pc:sldMk cId="3024356265" sldId="2076137767"/>
            <ac:spMk id="23" creationId="{2F8704CE-4EF9-40C5-8477-5FC27E12CD4E}"/>
          </ac:spMkLst>
        </pc:spChg>
        <pc:picChg chg="mod">
          <ac:chgData name="Sidney Andrews" userId="bf6b72ff-c0a4-4541-889d-4072e9e5979f" providerId="ADAL" clId="{B1EB12BD-B0DF-4141-B154-DACC223C6671}" dt="2021-06-23T00:14:05.722" v="6" actId="14826"/>
          <ac:picMkLst>
            <pc:docMk/>
            <pc:sldMk cId="3024356265" sldId="2076137767"/>
            <ac:picMk id="5" creationId="{3C703C00-5D41-489D-8335-4A1C8E0F6380}"/>
          </ac:picMkLst>
        </pc:picChg>
      </pc:sldChg>
      <pc:sldChg chg="modSp mod">
        <pc:chgData name="Sidney Andrews" userId="bf6b72ff-c0a4-4541-889d-4072e9e5979f" providerId="ADAL" clId="{B1EB12BD-B0DF-4141-B154-DACC223C6671}" dt="2021-06-25T15:21:30.912" v="4542" actId="1076"/>
        <pc:sldMkLst>
          <pc:docMk/>
          <pc:sldMk cId="2099102099" sldId="2076137770"/>
        </pc:sldMkLst>
        <pc:spChg chg="mod">
          <ac:chgData name="Sidney Andrews" userId="bf6b72ff-c0a4-4541-889d-4072e9e5979f" providerId="ADAL" clId="{B1EB12BD-B0DF-4141-B154-DACC223C6671}" dt="2021-06-25T15:21:30.912" v="4542" actId="1076"/>
          <ac:spMkLst>
            <pc:docMk/>
            <pc:sldMk cId="2099102099" sldId="2076137770"/>
            <ac:spMk id="28" creationId="{64DD032E-D818-446E-844B-AD7077B3C872}"/>
          </ac:spMkLst>
        </pc:spChg>
        <pc:spChg chg="mod">
          <ac:chgData name="Sidney Andrews" userId="bf6b72ff-c0a4-4541-889d-4072e9e5979f" providerId="ADAL" clId="{B1EB12BD-B0DF-4141-B154-DACC223C6671}" dt="2021-06-25T15:21:15.404" v="4534" actId="14100"/>
          <ac:spMkLst>
            <pc:docMk/>
            <pc:sldMk cId="2099102099" sldId="2076137770"/>
            <ac:spMk id="31" creationId="{8F763DE2-7FAF-4317-B12D-1CD410D87FE0}"/>
          </ac:spMkLst>
        </pc:spChg>
        <pc:spChg chg="mod">
          <ac:chgData name="Sidney Andrews" userId="bf6b72ff-c0a4-4541-889d-4072e9e5979f" providerId="ADAL" clId="{B1EB12BD-B0DF-4141-B154-DACC223C6671}" dt="2021-06-25T15:21:15.404" v="4534" actId="14100"/>
          <ac:spMkLst>
            <pc:docMk/>
            <pc:sldMk cId="2099102099" sldId="2076137770"/>
            <ac:spMk id="32" creationId="{6EBB9A5D-7753-4F0E-B5DF-08578F705DCB}"/>
          </ac:spMkLst>
        </pc:spChg>
        <pc:spChg chg="mod">
          <ac:chgData name="Sidney Andrews" userId="bf6b72ff-c0a4-4541-889d-4072e9e5979f" providerId="ADAL" clId="{B1EB12BD-B0DF-4141-B154-DACC223C6671}" dt="2021-06-25T15:21:15.404" v="4534" actId="14100"/>
          <ac:spMkLst>
            <pc:docMk/>
            <pc:sldMk cId="2099102099" sldId="2076137770"/>
            <ac:spMk id="33" creationId="{04F68A09-A8DC-41ED-85C2-59A1A3CD0381}"/>
          </ac:spMkLst>
        </pc:spChg>
        <pc:spChg chg="mod">
          <ac:chgData name="Sidney Andrews" userId="bf6b72ff-c0a4-4541-889d-4072e9e5979f" providerId="ADAL" clId="{B1EB12BD-B0DF-4141-B154-DACC223C6671}" dt="2021-06-25T15:21:23.782" v="4541" actId="1076"/>
          <ac:spMkLst>
            <pc:docMk/>
            <pc:sldMk cId="2099102099" sldId="2076137770"/>
            <ac:spMk id="34" creationId="{E0613A15-08EB-4CD8-B6AE-0ABCB429BC86}"/>
          </ac:spMkLst>
        </pc:spChg>
        <pc:spChg chg="mod">
          <ac:chgData name="Sidney Andrews" userId="bf6b72ff-c0a4-4541-889d-4072e9e5979f" providerId="ADAL" clId="{B1EB12BD-B0DF-4141-B154-DACC223C6671}" dt="2021-06-25T15:21:23.782" v="4541" actId="1076"/>
          <ac:spMkLst>
            <pc:docMk/>
            <pc:sldMk cId="2099102099" sldId="2076137770"/>
            <ac:spMk id="35" creationId="{5B750FD1-A3E6-457A-8ABB-8C8A3585C1FE}"/>
          </ac:spMkLst>
        </pc:spChg>
        <pc:spChg chg="mod">
          <ac:chgData name="Sidney Andrews" userId="bf6b72ff-c0a4-4541-889d-4072e9e5979f" providerId="ADAL" clId="{B1EB12BD-B0DF-4141-B154-DACC223C6671}" dt="2021-06-25T15:21:15.404" v="4534" actId="14100"/>
          <ac:spMkLst>
            <pc:docMk/>
            <pc:sldMk cId="2099102099" sldId="2076137770"/>
            <ac:spMk id="46" creationId="{5984C5F5-6758-4DE2-BED6-F308CB757923}"/>
          </ac:spMkLst>
        </pc:spChg>
        <pc:cxnChg chg="mod">
          <ac:chgData name="Sidney Andrews" userId="bf6b72ff-c0a4-4541-889d-4072e9e5979f" providerId="ADAL" clId="{B1EB12BD-B0DF-4141-B154-DACC223C6671}" dt="2021-06-25T15:21:15.404" v="4534" actId="14100"/>
          <ac:cxnSpMkLst>
            <pc:docMk/>
            <pc:sldMk cId="2099102099" sldId="2076137770"/>
            <ac:cxnSpMk id="36" creationId="{D15F0DEF-BEF2-4DC3-9FBF-BC15AB8C0B9F}"/>
          </ac:cxnSpMkLst>
        </pc:cxnChg>
        <pc:cxnChg chg="mod">
          <ac:chgData name="Sidney Andrews" userId="bf6b72ff-c0a4-4541-889d-4072e9e5979f" providerId="ADAL" clId="{B1EB12BD-B0DF-4141-B154-DACC223C6671}" dt="2021-06-25T15:21:15.404" v="4534" actId="14100"/>
          <ac:cxnSpMkLst>
            <pc:docMk/>
            <pc:sldMk cId="2099102099" sldId="2076137770"/>
            <ac:cxnSpMk id="37" creationId="{97124A34-A6A1-4FBD-B0A1-2EB38AA89ABF}"/>
          </ac:cxnSpMkLst>
        </pc:cxnChg>
        <pc:cxnChg chg="mod">
          <ac:chgData name="Sidney Andrews" userId="bf6b72ff-c0a4-4541-889d-4072e9e5979f" providerId="ADAL" clId="{B1EB12BD-B0DF-4141-B154-DACC223C6671}" dt="2021-06-25T15:21:23.782" v="4541" actId="1076"/>
          <ac:cxnSpMkLst>
            <pc:docMk/>
            <pc:sldMk cId="2099102099" sldId="2076137770"/>
            <ac:cxnSpMk id="39" creationId="{623E7F5D-B1A1-467F-9B5B-CB2F45E8EE56}"/>
          </ac:cxnSpMkLst>
        </pc:cxnChg>
        <pc:cxnChg chg="mod">
          <ac:chgData name="Sidney Andrews" userId="bf6b72ff-c0a4-4541-889d-4072e9e5979f" providerId="ADAL" clId="{B1EB12BD-B0DF-4141-B154-DACC223C6671}" dt="2021-06-25T15:21:23.782" v="4541" actId="1076"/>
          <ac:cxnSpMkLst>
            <pc:docMk/>
            <pc:sldMk cId="2099102099" sldId="2076137770"/>
            <ac:cxnSpMk id="41" creationId="{04B91091-8D67-40C9-A155-F3955E4C9042}"/>
          </ac:cxnSpMkLst>
        </pc:cxnChg>
        <pc:cxnChg chg="mod">
          <ac:chgData name="Sidney Andrews" userId="bf6b72ff-c0a4-4541-889d-4072e9e5979f" providerId="ADAL" clId="{B1EB12BD-B0DF-4141-B154-DACC223C6671}" dt="2021-06-25T15:21:15.404" v="4534" actId="14100"/>
          <ac:cxnSpMkLst>
            <pc:docMk/>
            <pc:sldMk cId="2099102099" sldId="2076137770"/>
            <ac:cxnSpMk id="49" creationId="{0406E30B-036F-4C93-94F4-2440FD54A047}"/>
          </ac:cxnSpMkLst>
        </pc:cxnChg>
        <pc:cxnChg chg="mod">
          <ac:chgData name="Sidney Andrews" userId="bf6b72ff-c0a4-4541-889d-4072e9e5979f" providerId="ADAL" clId="{B1EB12BD-B0DF-4141-B154-DACC223C6671}" dt="2021-06-25T15:21:15.404" v="4534" actId="14100"/>
          <ac:cxnSpMkLst>
            <pc:docMk/>
            <pc:sldMk cId="2099102099" sldId="2076137770"/>
            <ac:cxnSpMk id="57" creationId="{A69C4C91-824B-4DDA-8C59-DA9BAFDECFD9}"/>
          </ac:cxnSpMkLst>
        </pc:cxnChg>
      </pc:sldChg>
      <pc:sldChg chg="modSp mod modNotesTx">
        <pc:chgData name="Sidney Andrews" userId="bf6b72ff-c0a4-4541-889d-4072e9e5979f" providerId="ADAL" clId="{B1EB12BD-B0DF-4141-B154-DACC223C6671}" dt="2021-06-25T15:36:04.261" v="5338" actId="20577"/>
        <pc:sldMkLst>
          <pc:docMk/>
          <pc:sldMk cId="1604377695" sldId="2076137771"/>
        </pc:sldMkLst>
        <pc:spChg chg="mod">
          <ac:chgData name="Sidney Andrews" userId="bf6b72ff-c0a4-4541-889d-4072e9e5979f" providerId="ADAL" clId="{B1EB12BD-B0DF-4141-B154-DACC223C6671}" dt="2021-06-25T15:31:53.611" v="4616"/>
          <ac:spMkLst>
            <pc:docMk/>
            <pc:sldMk cId="1604377695" sldId="2076137771"/>
            <ac:spMk id="11" creationId="{779D37CE-3368-49BE-8D1A-6B86F6B6193D}"/>
          </ac:spMkLst>
        </pc:spChg>
        <pc:picChg chg="mod">
          <ac:chgData name="Sidney Andrews" userId="bf6b72ff-c0a4-4541-889d-4072e9e5979f" providerId="ADAL" clId="{B1EB12BD-B0DF-4141-B154-DACC223C6671}" dt="2021-06-23T00:14:11.904" v="7" actId="14826"/>
          <ac:picMkLst>
            <pc:docMk/>
            <pc:sldMk cId="1604377695" sldId="2076137771"/>
            <ac:picMk id="5" creationId="{3C703C00-5D41-489D-8335-4A1C8E0F6380}"/>
          </ac:picMkLst>
        </pc:picChg>
      </pc:sldChg>
      <pc:sldChg chg="modSp del">
        <pc:chgData name="Sidney Andrews" userId="bf6b72ff-c0a4-4541-889d-4072e9e5979f" providerId="ADAL" clId="{B1EB12BD-B0DF-4141-B154-DACC223C6671}" dt="2021-06-25T15:32:03.742" v="4619" actId="47"/>
        <pc:sldMkLst>
          <pc:docMk/>
          <pc:sldMk cId="251612142" sldId="2076137772"/>
        </pc:sldMkLst>
        <pc:picChg chg="mod">
          <ac:chgData name="Sidney Andrews" userId="bf6b72ff-c0a4-4541-889d-4072e9e5979f" providerId="ADAL" clId="{B1EB12BD-B0DF-4141-B154-DACC223C6671}" dt="2021-06-23T00:14:16.424" v="8" actId="14826"/>
          <ac:picMkLst>
            <pc:docMk/>
            <pc:sldMk cId="251612142" sldId="2076137772"/>
            <ac:picMk id="5" creationId="{3C703C00-5D41-489D-8335-4A1C8E0F6380}"/>
          </ac:picMkLst>
        </pc:picChg>
      </pc:sldChg>
      <pc:sldChg chg="modNotes">
        <pc:chgData name="Sidney Andrews" userId="bf6b72ff-c0a4-4541-889d-4072e9e5979f" providerId="ADAL" clId="{B1EB12BD-B0DF-4141-B154-DACC223C6671}" dt="2021-06-23T01:50:37.436" v="223"/>
        <pc:sldMkLst>
          <pc:docMk/>
          <pc:sldMk cId="3435471378" sldId="2076137774"/>
        </pc:sldMkLst>
      </pc:sldChg>
      <pc:sldChg chg="del">
        <pc:chgData name="Sidney Andrews" userId="bf6b72ff-c0a4-4541-889d-4072e9e5979f" providerId="ADAL" clId="{B1EB12BD-B0DF-4141-B154-DACC223C6671}" dt="2021-06-23T01:42:01.736" v="10" actId="47"/>
        <pc:sldMkLst>
          <pc:docMk/>
          <pc:sldMk cId="562124740" sldId="2076137775"/>
        </pc:sldMkLst>
      </pc:sldChg>
      <pc:sldChg chg="modNotes">
        <pc:chgData name="Sidney Andrews" userId="bf6b72ff-c0a4-4541-889d-4072e9e5979f" providerId="ADAL" clId="{B1EB12BD-B0DF-4141-B154-DACC223C6671}" dt="2021-06-23T01:50:37.436" v="223"/>
        <pc:sldMkLst>
          <pc:docMk/>
          <pc:sldMk cId="2498115070" sldId="2076137776"/>
        </pc:sldMkLst>
      </pc:sldChg>
      <pc:sldChg chg="addSp delSp modSp del mod">
        <pc:chgData name="Sidney Andrews" userId="bf6b72ff-c0a4-4541-889d-4072e9e5979f" providerId="ADAL" clId="{B1EB12BD-B0DF-4141-B154-DACC223C6671}" dt="2021-06-23T01:45:57.927" v="100" actId="47"/>
        <pc:sldMkLst>
          <pc:docMk/>
          <pc:sldMk cId="3008533634" sldId="2076137777"/>
        </pc:sldMkLst>
        <pc:spChg chg="add mod ord topLvl">
          <ac:chgData name="Sidney Andrews" userId="bf6b72ff-c0a4-4541-889d-4072e9e5979f" providerId="ADAL" clId="{B1EB12BD-B0DF-4141-B154-DACC223C6671}" dt="2021-06-23T01:45:14.267" v="87" actId="1076"/>
          <ac:spMkLst>
            <pc:docMk/>
            <pc:sldMk cId="3008533634" sldId="2076137777"/>
            <ac:spMk id="3" creationId="{78BB89D3-3910-4008-B2B6-C331DBA898F5}"/>
          </ac:spMkLst>
        </pc:spChg>
        <pc:spChg chg="del">
          <ac:chgData name="Sidney Andrews" userId="bf6b72ff-c0a4-4541-889d-4072e9e5979f" providerId="ADAL" clId="{B1EB12BD-B0DF-4141-B154-DACC223C6671}" dt="2021-06-23T01:42:27.926" v="12" actId="478"/>
          <ac:spMkLst>
            <pc:docMk/>
            <pc:sldMk cId="3008533634" sldId="2076137777"/>
            <ac:spMk id="9" creationId="{3B136C3A-D361-40C4-9407-83BBC625B834}"/>
          </ac:spMkLst>
        </pc:spChg>
        <pc:spChg chg="del">
          <ac:chgData name="Sidney Andrews" userId="bf6b72ff-c0a4-4541-889d-4072e9e5979f" providerId="ADAL" clId="{B1EB12BD-B0DF-4141-B154-DACC223C6671}" dt="2021-06-23T01:42:27.926" v="12" actId="478"/>
          <ac:spMkLst>
            <pc:docMk/>
            <pc:sldMk cId="3008533634" sldId="2076137777"/>
            <ac:spMk id="10" creationId="{925BA67A-F44F-4B89-AA2B-4445E1DC9174}"/>
          </ac:spMkLst>
        </pc:spChg>
        <pc:spChg chg="del">
          <ac:chgData name="Sidney Andrews" userId="bf6b72ff-c0a4-4541-889d-4072e9e5979f" providerId="ADAL" clId="{B1EB12BD-B0DF-4141-B154-DACC223C6671}" dt="2021-06-23T01:42:27.926" v="12" actId="478"/>
          <ac:spMkLst>
            <pc:docMk/>
            <pc:sldMk cId="3008533634" sldId="2076137777"/>
            <ac:spMk id="11" creationId="{5A2F4C19-CDF4-48E9-916F-F59D8E5631F0}"/>
          </ac:spMkLst>
        </pc:spChg>
        <pc:spChg chg="del">
          <ac:chgData name="Sidney Andrews" userId="bf6b72ff-c0a4-4541-889d-4072e9e5979f" providerId="ADAL" clId="{B1EB12BD-B0DF-4141-B154-DACC223C6671}" dt="2021-06-23T01:42:27.926" v="12" actId="478"/>
          <ac:spMkLst>
            <pc:docMk/>
            <pc:sldMk cId="3008533634" sldId="2076137777"/>
            <ac:spMk id="12" creationId="{230B379A-8AF3-48E3-B5D7-885922C1E90D}"/>
          </ac:spMkLst>
        </pc:spChg>
        <pc:spChg chg="mod">
          <ac:chgData name="Sidney Andrews" userId="bf6b72ff-c0a4-4541-889d-4072e9e5979f" providerId="ADAL" clId="{B1EB12BD-B0DF-4141-B154-DACC223C6671}" dt="2021-06-23T01:45:14.267" v="87" actId="1076"/>
          <ac:spMkLst>
            <pc:docMk/>
            <pc:sldMk cId="3008533634" sldId="2076137777"/>
            <ac:spMk id="18" creationId="{06CBCFEB-5056-E149-995B-E9417B3802A6}"/>
          </ac:spMkLst>
        </pc:spChg>
        <pc:spChg chg="mod">
          <ac:chgData name="Sidney Andrews" userId="bf6b72ff-c0a4-4541-889d-4072e9e5979f" providerId="ADAL" clId="{B1EB12BD-B0DF-4141-B154-DACC223C6671}" dt="2021-06-23T01:45:14.267" v="87" actId="1076"/>
          <ac:spMkLst>
            <pc:docMk/>
            <pc:sldMk cId="3008533634" sldId="2076137777"/>
            <ac:spMk id="19" creationId="{35398E06-1565-6A40-AFF4-197E862FA899}"/>
          </ac:spMkLst>
        </pc:spChg>
        <pc:spChg chg="mod">
          <ac:chgData name="Sidney Andrews" userId="bf6b72ff-c0a4-4541-889d-4072e9e5979f" providerId="ADAL" clId="{B1EB12BD-B0DF-4141-B154-DACC223C6671}" dt="2021-06-23T01:45:14.267" v="87" actId="1076"/>
          <ac:spMkLst>
            <pc:docMk/>
            <pc:sldMk cId="3008533634" sldId="2076137777"/>
            <ac:spMk id="21" creationId="{8E95AE3D-DFE2-384C-A09A-4A22437EF32C}"/>
          </ac:spMkLst>
        </pc:spChg>
        <pc:spChg chg="mod">
          <ac:chgData name="Sidney Andrews" userId="bf6b72ff-c0a4-4541-889d-4072e9e5979f" providerId="ADAL" clId="{B1EB12BD-B0DF-4141-B154-DACC223C6671}" dt="2021-06-23T01:45:14.267" v="87" actId="1076"/>
          <ac:spMkLst>
            <pc:docMk/>
            <pc:sldMk cId="3008533634" sldId="2076137777"/>
            <ac:spMk id="22" creationId="{0D7D0C07-F00A-AA40-A5D6-7C80714CA73C}"/>
          </ac:spMkLst>
        </pc:spChg>
        <pc:spChg chg="mod">
          <ac:chgData name="Sidney Andrews" userId="bf6b72ff-c0a4-4541-889d-4072e9e5979f" providerId="ADAL" clId="{B1EB12BD-B0DF-4141-B154-DACC223C6671}" dt="2021-06-23T01:45:14.267" v="87" actId="1076"/>
          <ac:spMkLst>
            <pc:docMk/>
            <pc:sldMk cId="3008533634" sldId="2076137777"/>
            <ac:spMk id="23" creationId="{6FD1451A-1494-E94C-AEB9-8FB5C8BD8A9C}"/>
          </ac:spMkLst>
        </pc:spChg>
        <pc:spChg chg="mod">
          <ac:chgData name="Sidney Andrews" userId="bf6b72ff-c0a4-4541-889d-4072e9e5979f" providerId="ADAL" clId="{B1EB12BD-B0DF-4141-B154-DACC223C6671}" dt="2021-06-23T01:45:14.267" v="87" actId="1076"/>
          <ac:spMkLst>
            <pc:docMk/>
            <pc:sldMk cId="3008533634" sldId="2076137777"/>
            <ac:spMk id="24" creationId="{D3CF2182-4ABA-604F-9E84-4EB07F5C8C5E}"/>
          </ac:spMkLst>
        </pc:spChg>
        <pc:spChg chg="mod">
          <ac:chgData name="Sidney Andrews" userId="bf6b72ff-c0a4-4541-889d-4072e9e5979f" providerId="ADAL" clId="{B1EB12BD-B0DF-4141-B154-DACC223C6671}" dt="2021-06-23T01:45:14.267" v="87" actId="1076"/>
          <ac:spMkLst>
            <pc:docMk/>
            <pc:sldMk cId="3008533634" sldId="2076137777"/>
            <ac:spMk id="25" creationId="{BBE29D55-EEDF-EC4F-8423-68928692EF71}"/>
          </ac:spMkLst>
        </pc:spChg>
        <pc:spChg chg="mod">
          <ac:chgData name="Sidney Andrews" userId="bf6b72ff-c0a4-4541-889d-4072e9e5979f" providerId="ADAL" clId="{B1EB12BD-B0DF-4141-B154-DACC223C6671}" dt="2021-06-23T01:45:14.267" v="87" actId="1076"/>
          <ac:spMkLst>
            <pc:docMk/>
            <pc:sldMk cId="3008533634" sldId="2076137777"/>
            <ac:spMk id="26" creationId="{ADE5D9B2-7A11-084B-A1F1-F01D63D698B2}"/>
          </ac:spMkLst>
        </pc:spChg>
        <pc:spChg chg="mod">
          <ac:chgData name="Sidney Andrews" userId="bf6b72ff-c0a4-4541-889d-4072e9e5979f" providerId="ADAL" clId="{B1EB12BD-B0DF-4141-B154-DACC223C6671}" dt="2021-06-23T01:45:14.267" v="87" actId="1076"/>
          <ac:spMkLst>
            <pc:docMk/>
            <pc:sldMk cId="3008533634" sldId="2076137777"/>
            <ac:spMk id="27" creationId="{C74A107C-71D0-A944-A885-A479DA7E54C1}"/>
          </ac:spMkLst>
        </pc:spChg>
        <pc:spChg chg="mod">
          <ac:chgData name="Sidney Andrews" userId="bf6b72ff-c0a4-4541-889d-4072e9e5979f" providerId="ADAL" clId="{B1EB12BD-B0DF-4141-B154-DACC223C6671}" dt="2021-06-23T01:45:14.267" v="87" actId="1076"/>
          <ac:spMkLst>
            <pc:docMk/>
            <pc:sldMk cId="3008533634" sldId="2076137777"/>
            <ac:spMk id="28" creationId="{1FCAA178-0F85-A848-8BC6-26A889B77097}"/>
          </ac:spMkLst>
        </pc:spChg>
        <pc:spChg chg="mod">
          <ac:chgData name="Sidney Andrews" userId="bf6b72ff-c0a4-4541-889d-4072e9e5979f" providerId="ADAL" clId="{B1EB12BD-B0DF-4141-B154-DACC223C6671}" dt="2021-06-23T01:45:14.267" v="87" actId="1076"/>
          <ac:spMkLst>
            <pc:docMk/>
            <pc:sldMk cId="3008533634" sldId="2076137777"/>
            <ac:spMk id="30" creationId="{A3813D2E-0622-D241-867A-0E385677D5DE}"/>
          </ac:spMkLst>
        </pc:spChg>
        <pc:spChg chg="mod">
          <ac:chgData name="Sidney Andrews" userId="bf6b72ff-c0a4-4541-889d-4072e9e5979f" providerId="ADAL" clId="{B1EB12BD-B0DF-4141-B154-DACC223C6671}" dt="2021-06-23T01:45:14.267" v="87" actId="1076"/>
          <ac:spMkLst>
            <pc:docMk/>
            <pc:sldMk cId="3008533634" sldId="2076137777"/>
            <ac:spMk id="31" creationId="{F0B9E711-5561-A542-B9CA-4D57CD0B9966}"/>
          </ac:spMkLst>
        </pc:spChg>
        <pc:spChg chg="mod">
          <ac:chgData name="Sidney Andrews" userId="bf6b72ff-c0a4-4541-889d-4072e9e5979f" providerId="ADAL" clId="{B1EB12BD-B0DF-4141-B154-DACC223C6671}" dt="2021-06-23T01:45:14.267" v="87" actId="1076"/>
          <ac:spMkLst>
            <pc:docMk/>
            <pc:sldMk cId="3008533634" sldId="2076137777"/>
            <ac:spMk id="32" creationId="{B241916B-7E55-A74C-A184-01C163D5909B}"/>
          </ac:spMkLst>
        </pc:spChg>
        <pc:spChg chg="mod">
          <ac:chgData name="Sidney Andrews" userId="bf6b72ff-c0a4-4541-889d-4072e9e5979f" providerId="ADAL" clId="{B1EB12BD-B0DF-4141-B154-DACC223C6671}" dt="2021-06-23T01:45:14.267" v="87" actId="1076"/>
          <ac:spMkLst>
            <pc:docMk/>
            <pc:sldMk cId="3008533634" sldId="2076137777"/>
            <ac:spMk id="33" creationId="{B6CA3476-2B93-2B4D-9761-59345DC6CE93}"/>
          </ac:spMkLst>
        </pc:spChg>
        <pc:spChg chg="mod">
          <ac:chgData name="Sidney Andrews" userId="bf6b72ff-c0a4-4541-889d-4072e9e5979f" providerId="ADAL" clId="{B1EB12BD-B0DF-4141-B154-DACC223C6671}" dt="2021-06-23T01:45:14.267" v="87" actId="1076"/>
          <ac:spMkLst>
            <pc:docMk/>
            <pc:sldMk cId="3008533634" sldId="2076137777"/>
            <ac:spMk id="34" creationId="{284198C9-BEAB-2C47-89F7-5CE93920817F}"/>
          </ac:spMkLst>
        </pc:spChg>
        <pc:spChg chg="mod">
          <ac:chgData name="Sidney Andrews" userId="bf6b72ff-c0a4-4541-889d-4072e9e5979f" providerId="ADAL" clId="{B1EB12BD-B0DF-4141-B154-DACC223C6671}" dt="2021-06-23T01:45:14.267" v="87" actId="1076"/>
          <ac:spMkLst>
            <pc:docMk/>
            <pc:sldMk cId="3008533634" sldId="2076137777"/>
            <ac:spMk id="36" creationId="{830AA366-C0CF-604F-8676-95423DB44C83}"/>
          </ac:spMkLst>
        </pc:spChg>
        <pc:spChg chg="mod">
          <ac:chgData name="Sidney Andrews" userId="bf6b72ff-c0a4-4541-889d-4072e9e5979f" providerId="ADAL" clId="{B1EB12BD-B0DF-4141-B154-DACC223C6671}" dt="2021-06-23T01:45:14.267" v="87" actId="1076"/>
          <ac:spMkLst>
            <pc:docMk/>
            <pc:sldMk cId="3008533634" sldId="2076137777"/>
            <ac:spMk id="37" creationId="{C03FEA95-C9EE-9A48-BDB7-E2465BDC06FB}"/>
          </ac:spMkLst>
        </pc:spChg>
        <pc:spChg chg="mod">
          <ac:chgData name="Sidney Andrews" userId="bf6b72ff-c0a4-4541-889d-4072e9e5979f" providerId="ADAL" clId="{B1EB12BD-B0DF-4141-B154-DACC223C6671}" dt="2021-06-23T01:45:14.267" v="87" actId="1076"/>
          <ac:spMkLst>
            <pc:docMk/>
            <pc:sldMk cId="3008533634" sldId="2076137777"/>
            <ac:spMk id="38" creationId="{194D1F22-44D5-884B-B99E-7F3FD43ED862}"/>
          </ac:spMkLst>
        </pc:spChg>
        <pc:spChg chg="mod">
          <ac:chgData name="Sidney Andrews" userId="bf6b72ff-c0a4-4541-889d-4072e9e5979f" providerId="ADAL" clId="{B1EB12BD-B0DF-4141-B154-DACC223C6671}" dt="2021-06-23T01:45:14.267" v="87" actId="1076"/>
          <ac:spMkLst>
            <pc:docMk/>
            <pc:sldMk cId="3008533634" sldId="2076137777"/>
            <ac:spMk id="39" creationId="{05F3CD7D-CF12-CD49-BA65-C97A81BA1FBF}"/>
          </ac:spMkLst>
        </pc:spChg>
        <pc:spChg chg="mod">
          <ac:chgData name="Sidney Andrews" userId="bf6b72ff-c0a4-4541-889d-4072e9e5979f" providerId="ADAL" clId="{B1EB12BD-B0DF-4141-B154-DACC223C6671}" dt="2021-06-23T01:45:14.267" v="87" actId="1076"/>
          <ac:spMkLst>
            <pc:docMk/>
            <pc:sldMk cId="3008533634" sldId="2076137777"/>
            <ac:spMk id="40" creationId="{C198CFAD-2380-7D4C-948A-2ECC2BDA49DE}"/>
          </ac:spMkLst>
        </pc:spChg>
        <pc:spChg chg="mod">
          <ac:chgData name="Sidney Andrews" userId="bf6b72ff-c0a4-4541-889d-4072e9e5979f" providerId="ADAL" clId="{B1EB12BD-B0DF-4141-B154-DACC223C6671}" dt="2021-06-23T01:45:14.267" v="87" actId="1076"/>
          <ac:spMkLst>
            <pc:docMk/>
            <pc:sldMk cId="3008533634" sldId="2076137777"/>
            <ac:spMk id="41" creationId="{950EEA3F-DBB3-D448-9103-B0AE089B657B}"/>
          </ac:spMkLst>
        </pc:spChg>
        <pc:spChg chg="mod">
          <ac:chgData name="Sidney Andrews" userId="bf6b72ff-c0a4-4541-889d-4072e9e5979f" providerId="ADAL" clId="{B1EB12BD-B0DF-4141-B154-DACC223C6671}" dt="2021-06-23T01:45:14.267" v="87" actId="1076"/>
          <ac:spMkLst>
            <pc:docMk/>
            <pc:sldMk cId="3008533634" sldId="2076137777"/>
            <ac:spMk id="42" creationId="{5FABDF93-3420-864F-9256-36D13C53CA86}"/>
          </ac:spMkLst>
        </pc:spChg>
        <pc:spChg chg="add mod">
          <ac:chgData name="Sidney Andrews" userId="bf6b72ff-c0a4-4541-889d-4072e9e5979f" providerId="ADAL" clId="{B1EB12BD-B0DF-4141-B154-DACC223C6671}" dt="2021-06-23T01:45:14.267" v="87" actId="1076"/>
          <ac:spMkLst>
            <pc:docMk/>
            <pc:sldMk cId="3008533634" sldId="2076137777"/>
            <ac:spMk id="43" creationId="{86EBF559-3FFB-44A1-838E-E4DAC1C5357D}"/>
          </ac:spMkLst>
        </pc:spChg>
        <pc:spChg chg="add mod">
          <ac:chgData name="Sidney Andrews" userId="bf6b72ff-c0a4-4541-889d-4072e9e5979f" providerId="ADAL" clId="{B1EB12BD-B0DF-4141-B154-DACC223C6671}" dt="2021-06-23T01:45:14.267" v="87" actId="1076"/>
          <ac:spMkLst>
            <pc:docMk/>
            <pc:sldMk cId="3008533634" sldId="2076137777"/>
            <ac:spMk id="44" creationId="{F9BD61B2-AD98-42D6-B457-F35201F3BC91}"/>
          </ac:spMkLst>
        </pc:spChg>
        <pc:spChg chg="add mod">
          <ac:chgData name="Sidney Andrews" userId="bf6b72ff-c0a4-4541-889d-4072e9e5979f" providerId="ADAL" clId="{B1EB12BD-B0DF-4141-B154-DACC223C6671}" dt="2021-06-23T01:45:14.267" v="87" actId="1076"/>
          <ac:spMkLst>
            <pc:docMk/>
            <pc:sldMk cId="3008533634" sldId="2076137777"/>
            <ac:spMk id="45" creationId="{6549CD0F-01D9-4522-911D-8C1AD5165609}"/>
          </ac:spMkLst>
        </pc:spChg>
        <pc:grpChg chg="add del mod">
          <ac:chgData name="Sidney Andrews" userId="bf6b72ff-c0a4-4541-889d-4072e9e5979f" providerId="ADAL" clId="{B1EB12BD-B0DF-4141-B154-DACC223C6671}" dt="2021-06-23T01:42:53.617" v="21" actId="165"/>
          <ac:grpSpMkLst>
            <pc:docMk/>
            <pc:sldMk cId="3008533634" sldId="2076137777"/>
            <ac:grpSpMk id="2" creationId="{D6933411-9488-48FF-9429-719BEB5BC298}"/>
          </ac:grpSpMkLst>
        </pc:grpChg>
        <pc:grpChg chg="add del">
          <ac:chgData name="Sidney Andrews" userId="bf6b72ff-c0a4-4541-889d-4072e9e5979f" providerId="ADAL" clId="{B1EB12BD-B0DF-4141-B154-DACC223C6671}" dt="2021-06-23T01:43:37.597" v="34" actId="164"/>
          <ac:grpSpMkLst>
            <pc:docMk/>
            <pc:sldMk cId="3008533634" sldId="2076137777"/>
            <ac:grpSpMk id="4" creationId="{70123103-B9CB-4522-861A-2F3653DA710C}"/>
          </ac:grpSpMkLst>
        </pc:grpChg>
        <pc:grpChg chg="add mod">
          <ac:chgData name="Sidney Andrews" userId="bf6b72ff-c0a4-4541-889d-4072e9e5979f" providerId="ADAL" clId="{B1EB12BD-B0DF-4141-B154-DACC223C6671}" dt="2021-06-23T01:45:14.267" v="87" actId="1076"/>
          <ac:grpSpMkLst>
            <pc:docMk/>
            <pc:sldMk cId="3008533634" sldId="2076137777"/>
            <ac:grpSpMk id="5" creationId="{A8A5A091-8B03-45CB-9B1F-CF161C21E1A9}"/>
          </ac:grpSpMkLst>
        </pc:grpChg>
        <pc:grpChg chg="add mod">
          <ac:chgData name="Sidney Andrews" userId="bf6b72ff-c0a4-4541-889d-4072e9e5979f" providerId="ADAL" clId="{B1EB12BD-B0DF-4141-B154-DACC223C6671}" dt="2021-06-23T01:45:14.267" v="87" actId="1076"/>
          <ac:grpSpMkLst>
            <pc:docMk/>
            <pc:sldMk cId="3008533634" sldId="2076137777"/>
            <ac:grpSpMk id="6" creationId="{318C5A59-F7A1-417C-BE48-175063862C99}"/>
          </ac:grpSpMkLst>
        </pc:grpChg>
        <pc:grpChg chg="add mod">
          <ac:chgData name="Sidney Andrews" userId="bf6b72ff-c0a4-4541-889d-4072e9e5979f" providerId="ADAL" clId="{B1EB12BD-B0DF-4141-B154-DACC223C6671}" dt="2021-06-23T01:45:14.267" v="87" actId="1076"/>
          <ac:grpSpMkLst>
            <pc:docMk/>
            <pc:sldMk cId="3008533634" sldId="2076137777"/>
            <ac:grpSpMk id="8" creationId="{864A7460-FC15-4451-B8E1-C03EC59FF0D0}"/>
          </ac:grpSpMkLst>
        </pc:grpChg>
        <pc:grpChg chg="add mod">
          <ac:chgData name="Sidney Andrews" userId="bf6b72ff-c0a4-4541-889d-4072e9e5979f" providerId="ADAL" clId="{B1EB12BD-B0DF-4141-B154-DACC223C6671}" dt="2021-06-23T01:45:14.267" v="87" actId="1076"/>
          <ac:grpSpMkLst>
            <pc:docMk/>
            <pc:sldMk cId="3008533634" sldId="2076137777"/>
            <ac:grpSpMk id="13" creationId="{65FBDD43-4CB5-466D-BA84-CD5ECCFC0370}"/>
          </ac:grpSpMkLst>
        </pc:grpChg>
        <pc:grpChg chg="add mod">
          <ac:chgData name="Sidney Andrews" userId="bf6b72ff-c0a4-4541-889d-4072e9e5979f" providerId="ADAL" clId="{B1EB12BD-B0DF-4141-B154-DACC223C6671}" dt="2021-06-23T01:45:14.267" v="87" actId="1076"/>
          <ac:grpSpMkLst>
            <pc:docMk/>
            <pc:sldMk cId="3008533634" sldId="2076137777"/>
            <ac:grpSpMk id="14" creationId="{0C38C055-CC41-4869-BE89-76438C3202B6}"/>
          </ac:grpSpMkLst>
        </pc:grpChg>
        <pc:grpChg chg="mod topLvl">
          <ac:chgData name="Sidney Andrews" userId="bf6b72ff-c0a4-4541-889d-4072e9e5979f" providerId="ADAL" clId="{B1EB12BD-B0DF-4141-B154-DACC223C6671}" dt="2021-06-23T01:45:14.267" v="87" actId="1076"/>
          <ac:grpSpMkLst>
            <pc:docMk/>
            <pc:sldMk cId="3008533634" sldId="2076137777"/>
            <ac:grpSpMk id="17" creationId="{1BBD35C8-96FE-7D4C-92FF-6E482A6DABC1}"/>
          </ac:grpSpMkLst>
        </pc:grpChg>
        <pc:grpChg chg="mod topLvl">
          <ac:chgData name="Sidney Andrews" userId="bf6b72ff-c0a4-4541-889d-4072e9e5979f" providerId="ADAL" clId="{B1EB12BD-B0DF-4141-B154-DACC223C6671}" dt="2021-06-23T01:45:14.267" v="87" actId="1076"/>
          <ac:grpSpMkLst>
            <pc:docMk/>
            <pc:sldMk cId="3008533634" sldId="2076137777"/>
            <ac:grpSpMk id="20" creationId="{55161529-2F16-F442-AFB9-69529FD2DD4C}"/>
          </ac:grpSpMkLst>
        </pc:grpChg>
        <pc:grpChg chg="mod topLvl">
          <ac:chgData name="Sidney Andrews" userId="bf6b72ff-c0a4-4541-889d-4072e9e5979f" providerId="ADAL" clId="{B1EB12BD-B0DF-4141-B154-DACC223C6671}" dt="2021-06-23T01:45:14.267" v="87" actId="1076"/>
          <ac:grpSpMkLst>
            <pc:docMk/>
            <pc:sldMk cId="3008533634" sldId="2076137777"/>
            <ac:grpSpMk id="29" creationId="{2FBA13C7-4333-5B45-904F-89022C132CF9}"/>
          </ac:grpSpMkLst>
        </pc:grpChg>
        <pc:grpChg chg="mod topLvl">
          <ac:chgData name="Sidney Andrews" userId="bf6b72ff-c0a4-4541-889d-4072e9e5979f" providerId="ADAL" clId="{B1EB12BD-B0DF-4141-B154-DACC223C6671}" dt="2021-06-23T01:45:14.267" v="87" actId="1076"/>
          <ac:grpSpMkLst>
            <pc:docMk/>
            <pc:sldMk cId="3008533634" sldId="2076137777"/>
            <ac:grpSpMk id="35" creationId="{E3B072AF-160C-CA44-B7EB-85E025C5622E}"/>
          </ac:grpSpMkLst>
        </pc:grpChg>
      </pc:sldChg>
      <pc:sldChg chg="modSp mod">
        <pc:chgData name="Sidney Andrews" userId="bf6b72ff-c0a4-4541-889d-4072e9e5979f" providerId="ADAL" clId="{B1EB12BD-B0DF-4141-B154-DACC223C6671}" dt="2021-06-17T18:12:54.497" v="2" actId="20577"/>
        <pc:sldMkLst>
          <pc:docMk/>
          <pc:sldMk cId="2566343445" sldId="2076137778"/>
        </pc:sldMkLst>
        <pc:spChg chg="mod">
          <ac:chgData name="Sidney Andrews" userId="bf6b72ff-c0a4-4541-889d-4072e9e5979f" providerId="ADAL" clId="{B1EB12BD-B0DF-4141-B154-DACC223C6671}" dt="2021-06-17T18:12:54.497" v="2" actId="20577"/>
          <ac:spMkLst>
            <pc:docMk/>
            <pc:sldMk cId="2566343445" sldId="2076137778"/>
            <ac:spMk id="3" creationId="{6DEAFB77-9BA5-4089-AB31-038A4658EA6A}"/>
          </ac:spMkLst>
        </pc:spChg>
      </pc:sldChg>
      <pc:sldChg chg="addSp delSp modSp add mod">
        <pc:chgData name="Sidney Andrews" userId="bf6b72ff-c0a4-4541-889d-4072e9e5979f" providerId="ADAL" clId="{B1EB12BD-B0DF-4141-B154-DACC223C6671}" dt="2021-06-23T01:45:56.993" v="99" actId="478"/>
        <pc:sldMkLst>
          <pc:docMk/>
          <pc:sldMk cId="3598720875" sldId="2076137785"/>
        </pc:sldMkLst>
        <pc:spChg chg="mod">
          <ac:chgData name="Sidney Andrews" userId="bf6b72ff-c0a4-4541-889d-4072e9e5979f" providerId="ADAL" clId="{B1EB12BD-B0DF-4141-B154-DACC223C6671}" dt="2021-06-23T01:45:55.374" v="98"/>
          <ac:spMkLst>
            <pc:docMk/>
            <pc:sldMk cId="3598720875" sldId="2076137785"/>
            <ac:spMk id="10" creationId="{AAE96F5C-73F0-4011-80C2-8F47FFC018EB}"/>
          </ac:spMkLst>
        </pc:spChg>
        <pc:spChg chg="mod">
          <ac:chgData name="Sidney Andrews" userId="bf6b72ff-c0a4-4541-889d-4072e9e5979f" providerId="ADAL" clId="{B1EB12BD-B0DF-4141-B154-DACC223C6671}" dt="2021-06-23T01:45:43.236" v="91" actId="1076"/>
          <ac:spMkLst>
            <pc:docMk/>
            <pc:sldMk cId="3598720875" sldId="2076137785"/>
            <ac:spMk id="26" creationId="{247E3C5A-E8C0-433B-842E-848600177AC3}"/>
          </ac:spMkLst>
        </pc:spChg>
        <pc:spChg chg="mod">
          <ac:chgData name="Sidney Andrews" userId="bf6b72ff-c0a4-4541-889d-4072e9e5979f" providerId="ADAL" clId="{B1EB12BD-B0DF-4141-B154-DACC223C6671}" dt="2021-06-23T01:45:43.236" v="91" actId="1076"/>
          <ac:spMkLst>
            <pc:docMk/>
            <pc:sldMk cId="3598720875" sldId="2076137785"/>
            <ac:spMk id="28" creationId="{F89CCF29-2A2E-4C64-8D80-53C564F0AB89}"/>
          </ac:spMkLst>
        </pc:spChg>
        <pc:spChg chg="mod">
          <ac:chgData name="Sidney Andrews" userId="bf6b72ff-c0a4-4541-889d-4072e9e5979f" providerId="ADAL" clId="{B1EB12BD-B0DF-4141-B154-DACC223C6671}" dt="2021-06-23T01:45:43.236" v="91" actId="1076"/>
          <ac:spMkLst>
            <pc:docMk/>
            <pc:sldMk cId="3598720875" sldId="2076137785"/>
            <ac:spMk id="29" creationId="{B040BF39-B78C-4CA6-982D-08FF06332548}"/>
          </ac:spMkLst>
        </pc:spChg>
        <pc:spChg chg="mod">
          <ac:chgData name="Sidney Andrews" userId="bf6b72ff-c0a4-4541-889d-4072e9e5979f" providerId="ADAL" clId="{B1EB12BD-B0DF-4141-B154-DACC223C6671}" dt="2021-06-23T01:45:43.236" v="91" actId="1076"/>
          <ac:spMkLst>
            <pc:docMk/>
            <pc:sldMk cId="3598720875" sldId="2076137785"/>
            <ac:spMk id="30" creationId="{6D5459F1-C638-4B9B-93F6-14287813A32C}"/>
          </ac:spMkLst>
        </pc:spChg>
        <pc:spChg chg="mod">
          <ac:chgData name="Sidney Andrews" userId="bf6b72ff-c0a4-4541-889d-4072e9e5979f" providerId="ADAL" clId="{B1EB12BD-B0DF-4141-B154-DACC223C6671}" dt="2021-06-23T01:45:43.236" v="91" actId="1076"/>
          <ac:spMkLst>
            <pc:docMk/>
            <pc:sldMk cId="3598720875" sldId="2076137785"/>
            <ac:spMk id="31" creationId="{99D805B3-9D3A-4156-B3CD-C104035150C7}"/>
          </ac:spMkLst>
        </pc:spChg>
        <pc:spChg chg="mod">
          <ac:chgData name="Sidney Andrews" userId="bf6b72ff-c0a4-4541-889d-4072e9e5979f" providerId="ADAL" clId="{B1EB12BD-B0DF-4141-B154-DACC223C6671}" dt="2021-06-23T01:45:43.236" v="91" actId="1076"/>
          <ac:spMkLst>
            <pc:docMk/>
            <pc:sldMk cId="3598720875" sldId="2076137785"/>
            <ac:spMk id="32" creationId="{695C18C1-16F5-4D77-B873-DAB77C4F8288}"/>
          </ac:spMkLst>
        </pc:spChg>
        <pc:spChg chg="mod">
          <ac:chgData name="Sidney Andrews" userId="bf6b72ff-c0a4-4541-889d-4072e9e5979f" providerId="ADAL" clId="{B1EB12BD-B0DF-4141-B154-DACC223C6671}" dt="2021-06-23T01:45:43.236" v="91" actId="1076"/>
          <ac:spMkLst>
            <pc:docMk/>
            <pc:sldMk cId="3598720875" sldId="2076137785"/>
            <ac:spMk id="33" creationId="{F12031B0-EA47-4D6E-A559-CE90EFB6BD8A}"/>
          </ac:spMkLst>
        </pc:spChg>
        <pc:spChg chg="mod">
          <ac:chgData name="Sidney Andrews" userId="bf6b72ff-c0a4-4541-889d-4072e9e5979f" providerId="ADAL" clId="{B1EB12BD-B0DF-4141-B154-DACC223C6671}" dt="2021-06-23T01:45:43.236" v="91" actId="1076"/>
          <ac:spMkLst>
            <pc:docMk/>
            <pc:sldMk cId="3598720875" sldId="2076137785"/>
            <ac:spMk id="34" creationId="{D7DE6180-5174-4558-827D-93BD83C65B44}"/>
          </ac:spMkLst>
        </pc:spChg>
        <pc:spChg chg="mod">
          <ac:chgData name="Sidney Andrews" userId="bf6b72ff-c0a4-4541-889d-4072e9e5979f" providerId="ADAL" clId="{B1EB12BD-B0DF-4141-B154-DACC223C6671}" dt="2021-06-23T01:45:43.236" v="91" actId="1076"/>
          <ac:spMkLst>
            <pc:docMk/>
            <pc:sldMk cId="3598720875" sldId="2076137785"/>
            <ac:spMk id="35" creationId="{76E11361-7FB2-4E18-99C2-640FE26D29F5}"/>
          </ac:spMkLst>
        </pc:spChg>
        <pc:spChg chg="mod">
          <ac:chgData name="Sidney Andrews" userId="bf6b72ff-c0a4-4541-889d-4072e9e5979f" providerId="ADAL" clId="{B1EB12BD-B0DF-4141-B154-DACC223C6671}" dt="2021-06-23T01:45:43.236" v="91" actId="1076"/>
          <ac:spMkLst>
            <pc:docMk/>
            <pc:sldMk cId="3598720875" sldId="2076137785"/>
            <ac:spMk id="37" creationId="{E588B893-4396-44FC-BC5D-6DFB5F39C50F}"/>
          </ac:spMkLst>
        </pc:spChg>
        <pc:spChg chg="mod">
          <ac:chgData name="Sidney Andrews" userId="bf6b72ff-c0a4-4541-889d-4072e9e5979f" providerId="ADAL" clId="{B1EB12BD-B0DF-4141-B154-DACC223C6671}" dt="2021-06-23T01:45:43.236" v="91" actId="1076"/>
          <ac:spMkLst>
            <pc:docMk/>
            <pc:sldMk cId="3598720875" sldId="2076137785"/>
            <ac:spMk id="38" creationId="{7E149266-B526-4582-9006-8646AFC78D37}"/>
          </ac:spMkLst>
        </pc:spChg>
        <pc:spChg chg="mod">
          <ac:chgData name="Sidney Andrews" userId="bf6b72ff-c0a4-4541-889d-4072e9e5979f" providerId="ADAL" clId="{B1EB12BD-B0DF-4141-B154-DACC223C6671}" dt="2021-06-23T01:45:43.236" v="91" actId="1076"/>
          <ac:spMkLst>
            <pc:docMk/>
            <pc:sldMk cId="3598720875" sldId="2076137785"/>
            <ac:spMk id="39" creationId="{B9A372FE-4219-4A81-A269-EB88CA15EF8C}"/>
          </ac:spMkLst>
        </pc:spChg>
        <pc:spChg chg="add del mod">
          <ac:chgData name="Sidney Andrews" userId="bf6b72ff-c0a4-4541-889d-4072e9e5979f" providerId="ADAL" clId="{B1EB12BD-B0DF-4141-B154-DACC223C6671}" dt="2021-06-23T01:45:56.993" v="99" actId="478"/>
          <ac:spMkLst>
            <pc:docMk/>
            <pc:sldMk cId="3598720875" sldId="2076137785"/>
            <ac:spMk id="53" creationId="{C614D430-92A3-D644-BA19-CA0530657ABC}"/>
          </ac:spMkLst>
        </pc:spChg>
        <pc:spChg chg="mod">
          <ac:chgData name="Sidney Andrews" userId="bf6b72ff-c0a4-4541-889d-4072e9e5979f" providerId="ADAL" clId="{B1EB12BD-B0DF-4141-B154-DACC223C6671}" dt="2021-06-23T01:45:43.236" v="91" actId="1076"/>
          <ac:spMkLst>
            <pc:docMk/>
            <pc:sldMk cId="3598720875" sldId="2076137785"/>
            <ac:spMk id="57" creationId="{F9B17847-9D42-4ABF-BDAB-6ED924F3A0A4}"/>
          </ac:spMkLst>
        </pc:spChg>
        <pc:spChg chg="mod">
          <ac:chgData name="Sidney Andrews" userId="bf6b72ff-c0a4-4541-889d-4072e9e5979f" providerId="ADAL" clId="{B1EB12BD-B0DF-4141-B154-DACC223C6671}" dt="2021-06-23T01:45:43.236" v="91" actId="1076"/>
          <ac:spMkLst>
            <pc:docMk/>
            <pc:sldMk cId="3598720875" sldId="2076137785"/>
            <ac:spMk id="58" creationId="{DB7EF311-ACD8-4794-B3E2-AB8E5F4B4273}"/>
          </ac:spMkLst>
        </pc:spChg>
        <pc:spChg chg="mod">
          <ac:chgData name="Sidney Andrews" userId="bf6b72ff-c0a4-4541-889d-4072e9e5979f" providerId="ADAL" clId="{B1EB12BD-B0DF-4141-B154-DACC223C6671}" dt="2021-06-23T01:45:43.236" v="91" actId="1076"/>
          <ac:spMkLst>
            <pc:docMk/>
            <pc:sldMk cId="3598720875" sldId="2076137785"/>
            <ac:spMk id="59" creationId="{5C4BAAFC-5D5E-4E66-81CC-43EDFCA07440}"/>
          </ac:spMkLst>
        </pc:spChg>
        <pc:spChg chg="mod">
          <ac:chgData name="Sidney Andrews" userId="bf6b72ff-c0a4-4541-889d-4072e9e5979f" providerId="ADAL" clId="{B1EB12BD-B0DF-4141-B154-DACC223C6671}" dt="2021-06-23T01:45:43.236" v="91" actId="1076"/>
          <ac:spMkLst>
            <pc:docMk/>
            <pc:sldMk cId="3598720875" sldId="2076137785"/>
            <ac:spMk id="61" creationId="{86B4C821-ADF3-42BF-8412-4C067FFF5632}"/>
          </ac:spMkLst>
        </pc:spChg>
        <pc:spChg chg="mod">
          <ac:chgData name="Sidney Andrews" userId="bf6b72ff-c0a4-4541-889d-4072e9e5979f" providerId="ADAL" clId="{B1EB12BD-B0DF-4141-B154-DACC223C6671}" dt="2021-06-23T01:45:43.236" v="91" actId="1076"/>
          <ac:spMkLst>
            <pc:docMk/>
            <pc:sldMk cId="3598720875" sldId="2076137785"/>
            <ac:spMk id="62" creationId="{8D8B8A2E-B462-4243-9E39-EB84081B67FF}"/>
          </ac:spMkLst>
        </pc:spChg>
        <pc:spChg chg="mod">
          <ac:chgData name="Sidney Andrews" userId="bf6b72ff-c0a4-4541-889d-4072e9e5979f" providerId="ADAL" clId="{B1EB12BD-B0DF-4141-B154-DACC223C6671}" dt="2021-06-23T01:45:43.236" v="91" actId="1076"/>
          <ac:spMkLst>
            <pc:docMk/>
            <pc:sldMk cId="3598720875" sldId="2076137785"/>
            <ac:spMk id="63" creationId="{8486D33C-2E40-4DBA-9832-3E450ED0A224}"/>
          </ac:spMkLst>
        </pc:spChg>
        <pc:spChg chg="mod">
          <ac:chgData name="Sidney Andrews" userId="bf6b72ff-c0a4-4541-889d-4072e9e5979f" providerId="ADAL" clId="{B1EB12BD-B0DF-4141-B154-DACC223C6671}" dt="2021-06-23T01:45:43.236" v="91" actId="1076"/>
          <ac:spMkLst>
            <pc:docMk/>
            <pc:sldMk cId="3598720875" sldId="2076137785"/>
            <ac:spMk id="65" creationId="{5BC11091-DB92-4EB7-AF13-9C7FF71BB8C7}"/>
          </ac:spMkLst>
        </pc:spChg>
        <pc:spChg chg="mod">
          <ac:chgData name="Sidney Andrews" userId="bf6b72ff-c0a4-4541-889d-4072e9e5979f" providerId="ADAL" clId="{B1EB12BD-B0DF-4141-B154-DACC223C6671}" dt="2021-06-23T01:45:43.236" v="91" actId="1076"/>
          <ac:spMkLst>
            <pc:docMk/>
            <pc:sldMk cId="3598720875" sldId="2076137785"/>
            <ac:spMk id="66" creationId="{5E61D1D2-46DF-44DD-918B-998A42C67022}"/>
          </ac:spMkLst>
        </pc:spChg>
        <pc:spChg chg="mod">
          <ac:chgData name="Sidney Andrews" userId="bf6b72ff-c0a4-4541-889d-4072e9e5979f" providerId="ADAL" clId="{B1EB12BD-B0DF-4141-B154-DACC223C6671}" dt="2021-06-23T01:45:43.236" v="91" actId="1076"/>
          <ac:spMkLst>
            <pc:docMk/>
            <pc:sldMk cId="3598720875" sldId="2076137785"/>
            <ac:spMk id="67" creationId="{417EC683-2827-4C64-AEEA-926151246412}"/>
          </ac:spMkLst>
        </pc:spChg>
        <pc:spChg chg="mod">
          <ac:chgData name="Sidney Andrews" userId="bf6b72ff-c0a4-4541-889d-4072e9e5979f" providerId="ADAL" clId="{B1EB12BD-B0DF-4141-B154-DACC223C6671}" dt="2021-06-23T01:45:43.236" v="91" actId="1076"/>
          <ac:spMkLst>
            <pc:docMk/>
            <pc:sldMk cId="3598720875" sldId="2076137785"/>
            <ac:spMk id="68" creationId="{6DEE0C29-8CC0-4333-B246-95A885AF32F6}"/>
          </ac:spMkLst>
        </pc:spChg>
        <pc:spChg chg="mod">
          <ac:chgData name="Sidney Andrews" userId="bf6b72ff-c0a4-4541-889d-4072e9e5979f" providerId="ADAL" clId="{B1EB12BD-B0DF-4141-B154-DACC223C6671}" dt="2021-06-23T01:45:43.236" v="91" actId="1076"/>
          <ac:spMkLst>
            <pc:docMk/>
            <pc:sldMk cId="3598720875" sldId="2076137785"/>
            <ac:spMk id="69" creationId="{ED6EB50A-920C-47AF-B1EF-62EA1A9135F2}"/>
          </ac:spMkLst>
        </pc:spChg>
        <pc:spChg chg="mod">
          <ac:chgData name="Sidney Andrews" userId="bf6b72ff-c0a4-4541-889d-4072e9e5979f" providerId="ADAL" clId="{B1EB12BD-B0DF-4141-B154-DACC223C6671}" dt="2021-06-23T01:45:43.236" v="91" actId="1076"/>
          <ac:spMkLst>
            <pc:docMk/>
            <pc:sldMk cId="3598720875" sldId="2076137785"/>
            <ac:spMk id="70" creationId="{EAC030FE-0533-489A-9F50-722AB7780870}"/>
          </ac:spMkLst>
        </pc:spChg>
        <pc:spChg chg="mod">
          <ac:chgData name="Sidney Andrews" userId="bf6b72ff-c0a4-4541-889d-4072e9e5979f" providerId="ADAL" clId="{B1EB12BD-B0DF-4141-B154-DACC223C6671}" dt="2021-06-23T01:45:43.236" v="91" actId="1076"/>
          <ac:spMkLst>
            <pc:docMk/>
            <pc:sldMk cId="3598720875" sldId="2076137785"/>
            <ac:spMk id="71" creationId="{A421FB6B-3A2F-49C8-B30C-DD90DB350F94}"/>
          </ac:spMkLst>
        </pc:spChg>
        <pc:spChg chg="mod">
          <ac:chgData name="Sidney Andrews" userId="bf6b72ff-c0a4-4541-889d-4072e9e5979f" providerId="ADAL" clId="{B1EB12BD-B0DF-4141-B154-DACC223C6671}" dt="2021-06-23T01:45:43.236" v="91" actId="1076"/>
          <ac:spMkLst>
            <pc:docMk/>
            <pc:sldMk cId="3598720875" sldId="2076137785"/>
            <ac:spMk id="72" creationId="{5AB6F3AE-1F5F-4973-A832-5E24603EDDFC}"/>
          </ac:spMkLst>
        </pc:spChg>
        <pc:grpChg chg="del">
          <ac:chgData name="Sidney Andrews" userId="bf6b72ff-c0a4-4541-889d-4072e9e5979f" providerId="ADAL" clId="{B1EB12BD-B0DF-4141-B154-DACC223C6671}" dt="2021-06-23T01:45:40.936" v="89" actId="478"/>
          <ac:grpSpMkLst>
            <pc:docMk/>
            <pc:sldMk cId="3598720875" sldId="2076137785"/>
            <ac:grpSpMk id="2" creationId="{0E24A89A-FF47-4D9C-B508-84C754E8C6D7}"/>
          </ac:grpSpMkLst>
        </pc:grpChg>
        <pc:grpChg chg="add mod">
          <ac:chgData name="Sidney Andrews" userId="bf6b72ff-c0a4-4541-889d-4072e9e5979f" providerId="ADAL" clId="{B1EB12BD-B0DF-4141-B154-DACC223C6671}" dt="2021-06-23T01:45:43.236" v="91" actId="1076"/>
          <ac:grpSpMkLst>
            <pc:docMk/>
            <pc:sldMk cId="3598720875" sldId="2076137785"/>
            <ac:grpSpMk id="21" creationId="{73A8D8A6-EF11-4E0B-A51A-1F6FD47E501F}"/>
          </ac:grpSpMkLst>
        </pc:grpChg>
        <pc:grpChg chg="mod">
          <ac:chgData name="Sidney Andrews" userId="bf6b72ff-c0a4-4541-889d-4072e9e5979f" providerId="ADAL" clId="{B1EB12BD-B0DF-4141-B154-DACC223C6671}" dt="2021-06-23T01:45:43.236" v="91" actId="1076"/>
          <ac:grpSpMkLst>
            <pc:docMk/>
            <pc:sldMk cId="3598720875" sldId="2076137785"/>
            <ac:grpSpMk id="22" creationId="{EB002B77-19E5-4B30-BCED-7A5E33EA4361}"/>
          </ac:grpSpMkLst>
        </pc:grpChg>
        <pc:grpChg chg="mod">
          <ac:chgData name="Sidney Andrews" userId="bf6b72ff-c0a4-4541-889d-4072e9e5979f" providerId="ADAL" clId="{B1EB12BD-B0DF-4141-B154-DACC223C6671}" dt="2021-06-23T01:45:43.236" v="91" actId="1076"/>
          <ac:grpSpMkLst>
            <pc:docMk/>
            <pc:sldMk cId="3598720875" sldId="2076137785"/>
            <ac:grpSpMk id="23" creationId="{20932648-8B94-487E-B335-9140E2396C9D}"/>
          </ac:grpSpMkLst>
        </pc:grpChg>
        <pc:grpChg chg="mod">
          <ac:chgData name="Sidney Andrews" userId="bf6b72ff-c0a4-4541-889d-4072e9e5979f" providerId="ADAL" clId="{B1EB12BD-B0DF-4141-B154-DACC223C6671}" dt="2021-06-23T01:45:43.236" v="91" actId="1076"/>
          <ac:grpSpMkLst>
            <pc:docMk/>
            <pc:sldMk cId="3598720875" sldId="2076137785"/>
            <ac:grpSpMk id="24" creationId="{040EB080-619F-4EDD-B916-DA609AD6F64B}"/>
          </ac:grpSpMkLst>
        </pc:grpChg>
        <pc:grpChg chg="mod">
          <ac:chgData name="Sidney Andrews" userId="bf6b72ff-c0a4-4541-889d-4072e9e5979f" providerId="ADAL" clId="{B1EB12BD-B0DF-4141-B154-DACC223C6671}" dt="2021-06-23T01:45:43.236" v="91" actId="1076"/>
          <ac:grpSpMkLst>
            <pc:docMk/>
            <pc:sldMk cId="3598720875" sldId="2076137785"/>
            <ac:grpSpMk id="25" creationId="{25610163-3397-4AB1-8D23-6058EEA41889}"/>
          </ac:grpSpMkLst>
        </pc:grpChg>
        <pc:grpChg chg="mod">
          <ac:chgData name="Sidney Andrews" userId="bf6b72ff-c0a4-4541-889d-4072e9e5979f" providerId="ADAL" clId="{B1EB12BD-B0DF-4141-B154-DACC223C6671}" dt="2021-06-23T01:45:43.236" v="91" actId="1076"/>
          <ac:grpSpMkLst>
            <pc:docMk/>
            <pc:sldMk cId="3598720875" sldId="2076137785"/>
            <ac:grpSpMk id="27" creationId="{2E6DC040-C559-4633-9314-513BEC486B46}"/>
          </ac:grpSpMkLst>
        </pc:grpChg>
        <pc:grpChg chg="mod">
          <ac:chgData name="Sidney Andrews" userId="bf6b72ff-c0a4-4541-889d-4072e9e5979f" providerId="ADAL" clId="{B1EB12BD-B0DF-4141-B154-DACC223C6671}" dt="2021-06-23T01:45:43.236" v="91" actId="1076"/>
          <ac:grpSpMkLst>
            <pc:docMk/>
            <pc:sldMk cId="3598720875" sldId="2076137785"/>
            <ac:grpSpMk id="36" creationId="{DF05A50A-DA54-475B-8445-9F854A6F8675}"/>
          </ac:grpSpMkLst>
        </pc:grpChg>
        <pc:grpChg chg="mod">
          <ac:chgData name="Sidney Andrews" userId="bf6b72ff-c0a4-4541-889d-4072e9e5979f" providerId="ADAL" clId="{B1EB12BD-B0DF-4141-B154-DACC223C6671}" dt="2021-06-23T01:45:43.236" v="91" actId="1076"/>
          <ac:grpSpMkLst>
            <pc:docMk/>
            <pc:sldMk cId="3598720875" sldId="2076137785"/>
            <ac:grpSpMk id="60" creationId="{9DA6F530-D598-4FAC-9A5D-F58D68C82D2E}"/>
          </ac:grpSpMkLst>
        </pc:grpChg>
        <pc:grpChg chg="mod">
          <ac:chgData name="Sidney Andrews" userId="bf6b72ff-c0a4-4541-889d-4072e9e5979f" providerId="ADAL" clId="{B1EB12BD-B0DF-4141-B154-DACC223C6671}" dt="2021-06-23T01:45:43.236" v="91" actId="1076"/>
          <ac:grpSpMkLst>
            <pc:docMk/>
            <pc:sldMk cId="3598720875" sldId="2076137785"/>
            <ac:grpSpMk id="64" creationId="{41A78551-0F28-471C-95EA-9847FAD9F307}"/>
          </ac:grpSpMkLst>
        </pc:grpChg>
        <pc:cxnChg chg="mod">
          <ac:chgData name="Sidney Andrews" userId="bf6b72ff-c0a4-4541-889d-4072e9e5979f" providerId="ADAL" clId="{B1EB12BD-B0DF-4141-B154-DACC223C6671}" dt="2021-06-23T01:45:40.936" v="89" actId="478"/>
          <ac:cxnSpMkLst>
            <pc:docMk/>
            <pc:sldMk cId="3598720875" sldId="2076137785"/>
            <ac:cxnSpMk id="40" creationId="{6395D46F-2ACA-434D-867E-5105D0A48896}"/>
          </ac:cxnSpMkLst>
        </pc:cxnChg>
        <pc:cxnChg chg="mod">
          <ac:chgData name="Sidney Andrews" userId="bf6b72ff-c0a4-4541-889d-4072e9e5979f" providerId="ADAL" clId="{B1EB12BD-B0DF-4141-B154-DACC223C6671}" dt="2021-06-23T01:45:40.936" v="89" actId="478"/>
          <ac:cxnSpMkLst>
            <pc:docMk/>
            <pc:sldMk cId="3598720875" sldId="2076137785"/>
            <ac:cxnSpMk id="41" creationId="{08354BAC-34CF-4131-9339-454D60E0BF20}"/>
          </ac:cxnSpMkLst>
        </pc:cxnChg>
        <pc:cxnChg chg="mod">
          <ac:chgData name="Sidney Andrews" userId="bf6b72ff-c0a4-4541-889d-4072e9e5979f" providerId="ADAL" clId="{B1EB12BD-B0DF-4141-B154-DACC223C6671}" dt="2021-06-23T01:45:40.936" v="89" actId="478"/>
          <ac:cxnSpMkLst>
            <pc:docMk/>
            <pc:sldMk cId="3598720875" sldId="2076137785"/>
            <ac:cxnSpMk id="43" creationId="{00BD16E2-686A-4A84-8200-B185DF2727C3}"/>
          </ac:cxnSpMkLst>
        </pc:cxnChg>
      </pc:sldChg>
      <pc:sldChg chg="addSp delSp modSp add mod modNotesTx">
        <pc:chgData name="Sidney Andrews" userId="bf6b72ff-c0a4-4541-889d-4072e9e5979f" providerId="ADAL" clId="{B1EB12BD-B0DF-4141-B154-DACC223C6671}" dt="2021-06-25T15:22:45.808" v="4600"/>
        <pc:sldMkLst>
          <pc:docMk/>
          <pc:sldMk cId="466365978" sldId="2076137786"/>
        </pc:sldMkLst>
        <pc:spChg chg="mod">
          <ac:chgData name="Sidney Andrews" userId="bf6b72ff-c0a4-4541-889d-4072e9e5979f" providerId="ADAL" clId="{B1EB12BD-B0DF-4141-B154-DACC223C6671}" dt="2021-06-25T14:40:35.836" v="744" actId="6549"/>
          <ac:spMkLst>
            <pc:docMk/>
            <pc:sldMk cId="466365978" sldId="2076137786"/>
            <ac:spMk id="2" creationId="{49B048C3-B9D4-4691-959E-5DADD95C68D9}"/>
          </ac:spMkLst>
        </pc:spChg>
        <pc:spChg chg="mod topLvl">
          <ac:chgData name="Sidney Andrews" userId="bf6b72ff-c0a4-4541-889d-4072e9e5979f" providerId="ADAL" clId="{B1EB12BD-B0DF-4141-B154-DACC223C6671}" dt="2021-06-25T14:41:42.532" v="757" actId="165"/>
          <ac:spMkLst>
            <pc:docMk/>
            <pc:sldMk cId="466365978" sldId="2076137786"/>
            <ac:spMk id="18" creationId="{80FC9A39-55B5-4182-953E-FD34FF2FEF0A}"/>
          </ac:spMkLst>
        </pc:spChg>
        <pc:spChg chg="mod">
          <ac:chgData name="Sidney Andrews" userId="bf6b72ff-c0a4-4541-889d-4072e9e5979f" providerId="ADAL" clId="{B1EB12BD-B0DF-4141-B154-DACC223C6671}" dt="2021-06-25T14:40:44.655" v="746"/>
          <ac:spMkLst>
            <pc:docMk/>
            <pc:sldMk cId="466365978" sldId="2076137786"/>
            <ac:spMk id="20" creationId="{A665C06C-1B85-41B3-BFCE-03CFA1973978}"/>
          </ac:spMkLst>
        </pc:spChg>
        <pc:spChg chg="mod">
          <ac:chgData name="Sidney Andrews" userId="bf6b72ff-c0a4-4541-889d-4072e9e5979f" providerId="ADAL" clId="{B1EB12BD-B0DF-4141-B154-DACC223C6671}" dt="2021-06-25T14:40:44.655" v="746"/>
          <ac:spMkLst>
            <pc:docMk/>
            <pc:sldMk cId="466365978" sldId="2076137786"/>
            <ac:spMk id="22" creationId="{73E895D7-10F4-44EB-AC50-FC8B5CAEC344}"/>
          </ac:spMkLst>
        </pc:spChg>
        <pc:grpChg chg="add del mod">
          <ac:chgData name="Sidney Andrews" userId="bf6b72ff-c0a4-4541-889d-4072e9e5979f" providerId="ADAL" clId="{B1EB12BD-B0DF-4141-B154-DACC223C6671}" dt="2021-06-25T14:41:42.532" v="757" actId="165"/>
          <ac:grpSpMkLst>
            <pc:docMk/>
            <pc:sldMk cId="466365978" sldId="2076137786"/>
            <ac:grpSpMk id="3" creationId="{E7F6FD6B-ACA5-442F-81AD-5DC5D46DC8C5}"/>
          </ac:grpSpMkLst>
        </pc:grpChg>
        <pc:grpChg chg="add del mod">
          <ac:chgData name="Sidney Andrews" userId="bf6b72ff-c0a4-4541-889d-4072e9e5979f" providerId="ADAL" clId="{B1EB12BD-B0DF-4141-B154-DACC223C6671}" dt="2021-06-25T14:40:53.010" v="748" actId="165"/>
          <ac:grpSpMkLst>
            <pc:docMk/>
            <pc:sldMk cId="466365978" sldId="2076137786"/>
            <ac:grpSpMk id="11" creationId="{2B7FD7EB-FCF3-4186-AF6A-08F2863418D1}"/>
          </ac:grpSpMkLst>
        </pc:grpChg>
        <pc:grpChg chg="del">
          <ac:chgData name="Sidney Andrews" userId="bf6b72ff-c0a4-4541-889d-4072e9e5979f" providerId="ADAL" clId="{B1EB12BD-B0DF-4141-B154-DACC223C6671}" dt="2021-06-25T14:41:00.082" v="749" actId="478"/>
          <ac:grpSpMkLst>
            <pc:docMk/>
            <pc:sldMk cId="466365978" sldId="2076137786"/>
            <ac:grpSpMk id="14" creationId="{BC2153AC-4603-4400-BF76-6E2B6745707C}"/>
          </ac:grpSpMkLst>
        </pc:grpChg>
        <pc:grpChg chg="mod topLvl">
          <ac:chgData name="Sidney Andrews" userId="bf6b72ff-c0a4-4541-889d-4072e9e5979f" providerId="ADAL" clId="{B1EB12BD-B0DF-4141-B154-DACC223C6671}" dt="2021-06-25T14:41:48.023" v="759" actId="12788"/>
          <ac:grpSpMkLst>
            <pc:docMk/>
            <pc:sldMk cId="466365978" sldId="2076137786"/>
            <ac:grpSpMk id="15" creationId="{E2B4C1C8-BD8F-4710-B0CE-683B28BE9F9C}"/>
          </ac:grpSpMkLst>
        </pc:grpChg>
        <pc:grpChg chg="mod topLvl">
          <ac:chgData name="Sidney Andrews" userId="bf6b72ff-c0a4-4541-889d-4072e9e5979f" providerId="ADAL" clId="{B1EB12BD-B0DF-4141-B154-DACC223C6671}" dt="2021-06-25T14:41:42.532" v="757" actId="165"/>
          <ac:grpSpMkLst>
            <pc:docMk/>
            <pc:sldMk cId="466365978" sldId="2076137786"/>
            <ac:grpSpMk id="16" creationId="{5CB1908C-6C23-4B2D-835B-A916EB524F5E}"/>
          </ac:grpSpMkLst>
        </pc:grpChg>
        <pc:graphicFrameChg chg="mod modGraphic">
          <ac:chgData name="Sidney Andrews" userId="bf6b72ff-c0a4-4541-889d-4072e9e5979f" providerId="ADAL" clId="{B1EB12BD-B0DF-4141-B154-DACC223C6671}" dt="2021-06-25T15:22:45.808" v="4600"/>
          <ac:graphicFrameMkLst>
            <pc:docMk/>
            <pc:sldMk cId="466365978" sldId="2076137786"/>
            <ac:graphicFrameMk id="62" creationId="{792DC996-ECFF-4433-B9F0-56BC163D4207}"/>
          </ac:graphicFrameMkLst>
        </pc:graphicFrameChg>
        <pc:picChg chg="mod">
          <ac:chgData name="Sidney Andrews" userId="bf6b72ff-c0a4-4541-889d-4072e9e5979f" providerId="ADAL" clId="{B1EB12BD-B0DF-4141-B154-DACC223C6671}" dt="2021-06-25T14:40:44.655" v="746"/>
          <ac:picMkLst>
            <pc:docMk/>
            <pc:sldMk cId="466365978" sldId="2076137786"/>
            <ac:picMk id="19" creationId="{512E4FAD-D441-445E-AA4F-A54BB73478AF}"/>
          </ac:picMkLst>
        </pc:picChg>
        <pc:picChg chg="mod">
          <ac:chgData name="Sidney Andrews" userId="bf6b72ff-c0a4-4541-889d-4072e9e5979f" providerId="ADAL" clId="{B1EB12BD-B0DF-4141-B154-DACC223C6671}" dt="2021-06-25T14:40:44.655" v="746"/>
          <ac:picMkLst>
            <pc:docMk/>
            <pc:sldMk cId="466365978" sldId="2076137786"/>
            <ac:picMk id="21" creationId="{C4376FE9-779F-42D8-B4B0-5E14D3D69A39}"/>
          </ac:picMkLst>
        </pc:picChg>
        <pc:cxnChg chg="mod topLvl">
          <ac:chgData name="Sidney Andrews" userId="bf6b72ff-c0a4-4541-889d-4072e9e5979f" providerId="ADAL" clId="{B1EB12BD-B0DF-4141-B154-DACC223C6671}" dt="2021-06-25T14:41:53.242" v="760" actId="408"/>
          <ac:cxnSpMkLst>
            <pc:docMk/>
            <pc:sldMk cId="466365978" sldId="2076137786"/>
            <ac:cxnSpMk id="17" creationId="{801BD1B9-A47F-4899-A17F-9B236B9E9962}"/>
          </ac:cxnSpMkLst>
        </pc:cxnChg>
      </pc:sldChg>
      <pc:sldChg chg="add del">
        <pc:chgData name="Sidney Andrews" userId="bf6b72ff-c0a4-4541-889d-4072e9e5979f" providerId="ADAL" clId="{B1EB12BD-B0DF-4141-B154-DACC223C6671}" dt="2021-06-25T14:44:15.458" v="1237" actId="47"/>
        <pc:sldMkLst>
          <pc:docMk/>
          <pc:sldMk cId="2101208859" sldId="2076137787"/>
        </pc:sldMkLst>
      </pc:sldChg>
      <pc:sldChg chg="addSp modSp add mod modNotesTx">
        <pc:chgData name="Sidney Andrews" userId="bf6b72ff-c0a4-4541-889d-4072e9e5979f" providerId="ADAL" clId="{B1EB12BD-B0DF-4141-B154-DACC223C6671}" dt="2021-06-25T15:22:45.808" v="4600"/>
        <pc:sldMkLst>
          <pc:docMk/>
          <pc:sldMk cId="2264257350" sldId="2076137787"/>
        </pc:sldMkLst>
        <pc:spChg chg="mod">
          <ac:chgData name="Sidney Andrews" userId="bf6b72ff-c0a4-4541-889d-4072e9e5979f" providerId="ADAL" clId="{B1EB12BD-B0DF-4141-B154-DACC223C6671}" dt="2021-06-25T14:44:22.401" v="1247" actId="20577"/>
          <ac:spMkLst>
            <pc:docMk/>
            <pc:sldMk cId="2264257350" sldId="2076137787"/>
            <ac:spMk id="2" creationId="{49B048C3-B9D4-4691-959E-5DADD95C68D9}"/>
          </ac:spMkLst>
        </pc:spChg>
        <pc:spChg chg="mod">
          <ac:chgData name="Sidney Andrews" userId="bf6b72ff-c0a4-4541-889d-4072e9e5979f" providerId="ADAL" clId="{B1EB12BD-B0DF-4141-B154-DACC223C6671}" dt="2021-06-25T14:44:44.431" v="1249" actId="20577"/>
          <ac:spMkLst>
            <pc:docMk/>
            <pc:sldMk cId="2264257350" sldId="2076137787"/>
            <ac:spMk id="20" creationId="{A665C06C-1B85-41B3-BFCE-03CFA1973978}"/>
          </ac:spMkLst>
        </pc:spChg>
        <pc:spChg chg="mod">
          <ac:chgData name="Sidney Andrews" userId="bf6b72ff-c0a4-4541-889d-4072e9e5979f" providerId="ADAL" clId="{B1EB12BD-B0DF-4141-B154-DACC223C6671}" dt="2021-06-25T14:44:46.543" v="1251" actId="20577"/>
          <ac:spMkLst>
            <pc:docMk/>
            <pc:sldMk cId="2264257350" sldId="2076137787"/>
            <ac:spMk id="22" creationId="{73E895D7-10F4-44EB-AC50-FC8B5CAEC344}"/>
          </ac:spMkLst>
        </pc:spChg>
        <pc:graphicFrameChg chg="add mod modGraphic">
          <ac:chgData name="Sidney Andrews" userId="bf6b72ff-c0a4-4541-889d-4072e9e5979f" providerId="ADAL" clId="{B1EB12BD-B0DF-4141-B154-DACC223C6671}" dt="2021-06-25T15:11:09.284" v="3507" actId="20577"/>
          <ac:graphicFrameMkLst>
            <pc:docMk/>
            <pc:sldMk cId="2264257350" sldId="2076137787"/>
            <ac:graphicFrameMk id="23" creationId="{A4EB3F09-3375-4CA3-B0DB-93436BAB161B}"/>
          </ac:graphicFrameMkLst>
        </pc:graphicFrameChg>
        <pc:graphicFrameChg chg="mod modGraphic">
          <ac:chgData name="Sidney Andrews" userId="bf6b72ff-c0a4-4541-889d-4072e9e5979f" providerId="ADAL" clId="{B1EB12BD-B0DF-4141-B154-DACC223C6671}" dt="2021-06-25T15:22:45.808" v="4600"/>
          <ac:graphicFrameMkLst>
            <pc:docMk/>
            <pc:sldMk cId="2264257350" sldId="2076137787"/>
            <ac:graphicFrameMk id="62" creationId="{792DC996-ECFF-4433-B9F0-56BC163D4207}"/>
          </ac:graphicFrameMkLst>
        </pc:graphicFrameChg>
        <pc:cxnChg chg="add mod">
          <ac:chgData name="Sidney Andrews" userId="bf6b72ff-c0a4-4541-889d-4072e9e5979f" providerId="ADAL" clId="{B1EB12BD-B0DF-4141-B154-DACC223C6671}" dt="2021-06-25T14:49:22.261" v="1848" actId="1076"/>
          <ac:cxnSpMkLst>
            <pc:docMk/>
            <pc:sldMk cId="2264257350" sldId="2076137787"/>
            <ac:cxnSpMk id="24" creationId="{0BE82F2B-6AD7-492C-B009-7F18C8A1F381}"/>
          </ac:cxnSpMkLst>
        </pc:cxnChg>
      </pc:sldChg>
      <pc:sldChg chg="addSp modSp add mod modAnim modNotesTx">
        <pc:chgData name="Sidney Andrews" userId="bf6b72ff-c0a4-4541-889d-4072e9e5979f" providerId="ADAL" clId="{B1EB12BD-B0DF-4141-B154-DACC223C6671}" dt="2021-06-25T15:22:45.808" v="4600"/>
        <pc:sldMkLst>
          <pc:docMk/>
          <pc:sldMk cId="3576521226" sldId="2076137788"/>
        </pc:sldMkLst>
        <pc:spChg chg="mod">
          <ac:chgData name="Sidney Andrews" userId="bf6b72ff-c0a4-4541-889d-4072e9e5979f" providerId="ADAL" clId="{B1EB12BD-B0DF-4141-B154-DACC223C6671}" dt="2021-06-25T14:52:37.055" v="2716" actId="20577"/>
          <ac:spMkLst>
            <pc:docMk/>
            <pc:sldMk cId="3576521226" sldId="2076137788"/>
            <ac:spMk id="2" creationId="{49B048C3-B9D4-4691-959E-5DADD95C68D9}"/>
          </ac:spMkLst>
        </pc:spChg>
        <pc:spChg chg="mod">
          <ac:chgData name="Sidney Andrews" userId="bf6b72ff-c0a4-4541-889d-4072e9e5979f" providerId="ADAL" clId="{B1EB12BD-B0DF-4141-B154-DACC223C6671}" dt="2021-06-25T14:52:32.054" v="2707" actId="20577"/>
          <ac:spMkLst>
            <pc:docMk/>
            <pc:sldMk cId="3576521226" sldId="2076137788"/>
            <ac:spMk id="20" creationId="{A665C06C-1B85-41B3-BFCE-03CFA1973978}"/>
          </ac:spMkLst>
        </pc:spChg>
        <pc:spChg chg="mod">
          <ac:chgData name="Sidney Andrews" userId="bf6b72ff-c0a4-4541-889d-4072e9e5979f" providerId="ADAL" clId="{B1EB12BD-B0DF-4141-B154-DACC223C6671}" dt="2021-06-25T14:52:34.206" v="2709" actId="20577"/>
          <ac:spMkLst>
            <pc:docMk/>
            <pc:sldMk cId="3576521226" sldId="2076137788"/>
            <ac:spMk id="22" creationId="{73E895D7-10F4-44EB-AC50-FC8B5CAEC344}"/>
          </ac:spMkLst>
        </pc:spChg>
        <pc:graphicFrameChg chg="mod modGraphic">
          <ac:chgData name="Sidney Andrews" userId="bf6b72ff-c0a4-4541-889d-4072e9e5979f" providerId="ADAL" clId="{B1EB12BD-B0DF-4141-B154-DACC223C6671}" dt="2021-06-25T14:57:28.264" v="2779" actId="20577"/>
          <ac:graphicFrameMkLst>
            <pc:docMk/>
            <pc:sldMk cId="3576521226" sldId="2076137788"/>
            <ac:graphicFrameMk id="23" creationId="{A4EB3F09-3375-4CA3-B0DB-93436BAB161B}"/>
          </ac:graphicFrameMkLst>
        </pc:graphicFrameChg>
        <pc:graphicFrameChg chg="add mod modGraphic">
          <ac:chgData name="Sidney Andrews" userId="bf6b72ff-c0a4-4541-889d-4072e9e5979f" providerId="ADAL" clId="{B1EB12BD-B0DF-4141-B154-DACC223C6671}" dt="2021-06-25T15:11:04.238" v="3494"/>
          <ac:graphicFrameMkLst>
            <pc:docMk/>
            <pc:sldMk cId="3576521226" sldId="2076137788"/>
            <ac:graphicFrameMk id="25" creationId="{B9BA0AD7-5339-4C32-9B4B-5BD87FFCED78}"/>
          </ac:graphicFrameMkLst>
        </pc:graphicFrameChg>
        <pc:graphicFrameChg chg="mod">
          <ac:chgData name="Sidney Andrews" userId="bf6b72ff-c0a4-4541-889d-4072e9e5979f" providerId="ADAL" clId="{B1EB12BD-B0DF-4141-B154-DACC223C6671}" dt="2021-06-25T15:22:45.808" v="4600"/>
          <ac:graphicFrameMkLst>
            <pc:docMk/>
            <pc:sldMk cId="3576521226" sldId="2076137788"/>
            <ac:graphicFrameMk id="62" creationId="{792DC996-ECFF-4433-B9F0-56BC163D4207}"/>
          </ac:graphicFrameMkLst>
        </pc:graphicFrameChg>
        <pc:inkChg chg="add mod">
          <ac:chgData name="Sidney Andrews" userId="bf6b72ff-c0a4-4541-889d-4072e9e5979f" providerId="ADAL" clId="{B1EB12BD-B0DF-4141-B154-DACC223C6671}" dt="2021-06-25T15:05:38.988" v="3371" actId="1076"/>
          <ac:inkMkLst>
            <pc:docMk/>
            <pc:sldMk cId="3576521226" sldId="2076137788"/>
            <ac:inkMk id="27" creationId="{774AD817-6F60-4898-9F53-A6FC4A5356E9}"/>
          </ac:inkMkLst>
        </pc:inkChg>
        <pc:cxnChg chg="mod">
          <ac:chgData name="Sidney Andrews" userId="bf6b72ff-c0a4-4541-889d-4072e9e5979f" providerId="ADAL" clId="{B1EB12BD-B0DF-4141-B154-DACC223C6671}" dt="2021-06-25T14:53:11.155" v="2722" actId="14100"/>
          <ac:cxnSpMkLst>
            <pc:docMk/>
            <pc:sldMk cId="3576521226" sldId="2076137788"/>
            <ac:cxnSpMk id="24" creationId="{0BE82F2B-6AD7-492C-B009-7F18C8A1F381}"/>
          </ac:cxnSpMkLst>
        </pc:cxnChg>
        <pc:cxnChg chg="add mod">
          <ac:chgData name="Sidney Andrews" userId="bf6b72ff-c0a4-4541-889d-4072e9e5979f" providerId="ADAL" clId="{B1EB12BD-B0DF-4141-B154-DACC223C6671}" dt="2021-06-25T14:53:15.255" v="2725" actId="14100"/>
          <ac:cxnSpMkLst>
            <pc:docMk/>
            <pc:sldMk cId="3576521226" sldId="2076137788"/>
            <ac:cxnSpMk id="26" creationId="{8DB5331C-9947-4EF2-AD96-1DD054DBA022}"/>
          </ac:cxnSpMkLst>
        </pc:cxnChg>
      </pc:sldChg>
      <pc:sldChg chg="addSp delSp modSp add mod modAnim modNotesTx">
        <pc:chgData name="Sidney Andrews" userId="bf6b72ff-c0a4-4541-889d-4072e9e5979f" providerId="ADAL" clId="{B1EB12BD-B0DF-4141-B154-DACC223C6671}" dt="2021-06-25T15:22:45.808" v="4600"/>
        <pc:sldMkLst>
          <pc:docMk/>
          <pc:sldMk cId="1317911950" sldId="2076137789"/>
        </pc:sldMkLst>
        <pc:spChg chg="mod">
          <ac:chgData name="Sidney Andrews" userId="bf6b72ff-c0a4-4541-889d-4072e9e5979f" providerId="ADAL" clId="{B1EB12BD-B0DF-4141-B154-DACC223C6671}" dt="2021-06-25T15:01:37.049" v="2903" actId="20577"/>
          <ac:spMkLst>
            <pc:docMk/>
            <pc:sldMk cId="1317911950" sldId="2076137789"/>
            <ac:spMk id="20" creationId="{A665C06C-1B85-41B3-BFCE-03CFA1973978}"/>
          </ac:spMkLst>
        </pc:spChg>
        <pc:spChg chg="mod">
          <ac:chgData name="Sidney Andrews" userId="bf6b72ff-c0a4-4541-889d-4072e9e5979f" providerId="ADAL" clId="{B1EB12BD-B0DF-4141-B154-DACC223C6671}" dt="2021-06-25T15:01:38.874" v="2904" actId="20577"/>
          <ac:spMkLst>
            <pc:docMk/>
            <pc:sldMk cId="1317911950" sldId="2076137789"/>
            <ac:spMk id="22" creationId="{73E895D7-10F4-44EB-AC50-FC8B5CAEC344}"/>
          </ac:spMkLst>
        </pc:spChg>
        <pc:graphicFrameChg chg="mod modGraphic">
          <ac:chgData name="Sidney Andrews" userId="bf6b72ff-c0a4-4541-889d-4072e9e5979f" providerId="ADAL" clId="{B1EB12BD-B0DF-4141-B154-DACC223C6671}" dt="2021-06-25T15:11:17.899" v="3533" actId="20577"/>
          <ac:graphicFrameMkLst>
            <pc:docMk/>
            <pc:sldMk cId="1317911950" sldId="2076137789"/>
            <ac:graphicFrameMk id="23" creationId="{A4EB3F09-3375-4CA3-B0DB-93436BAB161B}"/>
          </ac:graphicFrameMkLst>
        </pc:graphicFrameChg>
        <pc:graphicFrameChg chg="mod modGraphic">
          <ac:chgData name="Sidney Andrews" userId="bf6b72ff-c0a4-4541-889d-4072e9e5979f" providerId="ADAL" clId="{B1EB12BD-B0DF-4141-B154-DACC223C6671}" dt="2021-06-25T15:11:00.890" v="3493" actId="20577"/>
          <ac:graphicFrameMkLst>
            <pc:docMk/>
            <pc:sldMk cId="1317911950" sldId="2076137789"/>
            <ac:graphicFrameMk id="25" creationId="{B9BA0AD7-5339-4C32-9B4B-5BD87FFCED78}"/>
          </ac:graphicFrameMkLst>
        </pc:graphicFrameChg>
        <pc:graphicFrameChg chg="add mod modGraphic">
          <ac:chgData name="Sidney Andrews" userId="bf6b72ff-c0a4-4541-889d-4072e9e5979f" providerId="ADAL" clId="{B1EB12BD-B0DF-4141-B154-DACC223C6671}" dt="2021-06-25T15:10:57.301" v="3483" actId="20577"/>
          <ac:graphicFrameMkLst>
            <pc:docMk/>
            <pc:sldMk cId="1317911950" sldId="2076137789"/>
            <ac:graphicFrameMk id="27" creationId="{CCD107B8-D55A-4A4A-810C-5F920063ECEB}"/>
          </ac:graphicFrameMkLst>
        </pc:graphicFrameChg>
        <pc:graphicFrameChg chg="mod">
          <ac:chgData name="Sidney Andrews" userId="bf6b72ff-c0a4-4541-889d-4072e9e5979f" providerId="ADAL" clId="{B1EB12BD-B0DF-4141-B154-DACC223C6671}" dt="2021-06-25T15:22:45.808" v="4600"/>
          <ac:graphicFrameMkLst>
            <pc:docMk/>
            <pc:sldMk cId="1317911950" sldId="2076137789"/>
            <ac:graphicFrameMk id="62" creationId="{792DC996-ECFF-4433-B9F0-56BC163D4207}"/>
          </ac:graphicFrameMkLst>
        </pc:graphicFrameChg>
        <pc:inkChg chg="add mod">
          <ac:chgData name="Sidney Andrews" userId="bf6b72ff-c0a4-4541-889d-4072e9e5979f" providerId="ADAL" clId="{B1EB12BD-B0DF-4141-B154-DACC223C6671}" dt="2021-06-25T15:11:34.145" v="3542" actId="554"/>
          <ac:inkMkLst>
            <pc:docMk/>
            <pc:sldMk cId="1317911950" sldId="2076137789"/>
            <ac:inkMk id="30" creationId="{7E2EFD0F-4A42-4441-AC5D-3C5A4BCD76D2}"/>
          </ac:inkMkLst>
        </pc:inkChg>
        <pc:inkChg chg="add mod">
          <ac:chgData name="Sidney Andrews" userId="bf6b72ff-c0a4-4541-889d-4072e9e5979f" providerId="ADAL" clId="{B1EB12BD-B0DF-4141-B154-DACC223C6671}" dt="2021-06-25T15:11:34.145" v="3542" actId="554"/>
          <ac:inkMkLst>
            <pc:docMk/>
            <pc:sldMk cId="1317911950" sldId="2076137789"/>
            <ac:inkMk id="31" creationId="{CCFDDDBE-D2F1-47F2-AB5F-9A19D249F7A2}"/>
          </ac:inkMkLst>
        </pc:inkChg>
        <pc:inkChg chg="add mod">
          <ac:chgData name="Sidney Andrews" userId="bf6b72ff-c0a4-4541-889d-4072e9e5979f" providerId="ADAL" clId="{B1EB12BD-B0DF-4141-B154-DACC223C6671}" dt="2021-06-25T15:11:49.152" v="3547" actId="14100"/>
          <ac:inkMkLst>
            <pc:docMk/>
            <pc:sldMk cId="1317911950" sldId="2076137789"/>
            <ac:inkMk id="32" creationId="{36B8ECEF-8CA7-49CE-8D3E-37F5FBB6538D}"/>
          </ac:inkMkLst>
        </pc:inkChg>
        <pc:cxnChg chg="mod">
          <ac:chgData name="Sidney Andrews" userId="bf6b72ff-c0a4-4541-889d-4072e9e5979f" providerId="ADAL" clId="{B1EB12BD-B0DF-4141-B154-DACC223C6671}" dt="2021-06-25T15:09:18.067" v="3430" actId="12789"/>
          <ac:cxnSpMkLst>
            <pc:docMk/>
            <pc:sldMk cId="1317911950" sldId="2076137789"/>
            <ac:cxnSpMk id="24" creationId="{0BE82F2B-6AD7-492C-B009-7F18C8A1F381}"/>
          </ac:cxnSpMkLst>
        </pc:cxnChg>
        <pc:cxnChg chg="mod">
          <ac:chgData name="Sidney Andrews" userId="bf6b72ff-c0a4-4541-889d-4072e9e5979f" providerId="ADAL" clId="{B1EB12BD-B0DF-4141-B154-DACC223C6671}" dt="2021-06-25T15:09:18.067" v="3430" actId="12789"/>
          <ac:cxnSpMkLst>
            <pc:docMk/>
            <pc:sldMk cId="1317911950" sldId="2076137789"/>
            <ac:cxnSpMk id="26" creationId="{8DB5331C-9947-4EF2-AD96-1DD054DBA022}"/>
          </ac:cxnSpMkLst>
        </pc:cxnChg>
        <pc:cxnChg chg="add del mod">
          <ac:chgData name="Sidney Andrews" userId="bf6b72ff-c0a4-4541-889d-4072e9e5979f" providerId="ADAL" clId="{B1EB12BD-B0DF-4141-B154-DACC223C6671}" dt="2021-06-25T15:09:34.831" v="3437" actId="478"/>
          <ac:cxnSpMkLst>
            <pc:docMk/>
            <pc:sldMk cId="1317911950" sldId="2076137789"/>
            <ac:cxnSpMk id="28" creationId="{3E5CC466-84F5-4298-99A0-12C6881F9574}"/>
          </ac:cxnSpMkLst>
        </pc:cxnChg>
      </pc:sldChg>
      <pc:sldChg chg="addSp delSp modSp add mod delAnim modAnim modNotesTx">
        <pc:chgData name="Sidney Andrews" userId="bf6b72ff-c0a4-4541-889d-4072e9e5979f" providerId="ADAL" clId="{B1EB12BD-B0DF-4141-B154-DACC223C6671}" dt="2021-06-25T15:22:45.808" v="4600"/>
        <pc:sldMkLst>
          <pc:docMk/>
          <pc:sldMk cId="1174965515" sldId="2076137790"/>
        </pc:sldMkLst>
        <pc:spChg chg="mod">
          <ac:chgData name="Sidney Andrews" userId="bf6b72ff-c0a4-4541-889d-4072e9e5979f" providerId="ADAL" clId="{B1EB12BD-B0DF-4141-B154-DACC223C6671}" dt="2021-06-25T15:12:58.437" v="3597" actId="20577"/>
          <ac:spMkLst>
            <pc:docMk/>
            <pc:sldMk cId="1174965515" sldId="2076137790"/>
            <ac:spMk id="20" creationId="{A665C06C-1B85-41B3-BFCE-03CFA1973978}"/>
          </ac:spMkLst>
        </pc:spChg>
        <pc:spChg chg="mod">
          <ac:chgData name="Sidney Andrews" userId="bf6b72ff-c0a4-4541-889d-4072e9e5979f" providerId="ADAL" clId="{B1EB12BD-B0DF-4141-B154-DACC223C6671}" dt="2021-06-25T15:12:55.115" v="3595" actId="20577"/>
          <ac:spMkLst>
            <pc:docMk/>
            <pc:sldMk cId="1174965515" sldId="2076137790"/>
            <ac:spMk id="22" creationId="{73E895D7-10F4-44EB-AC50-FC8B5CAEC344}"/>
          </ac:spMkLst>
        </pc:spChg>
        <pc:graphicFrameChg chg="modGraphic">
          <ac:chgData name="Sidney Andrews" userId="bf6b72ff-c0a4-4541-889d-4072e9e5979f" providerId="ADAL" clId="{B1EB12BD-B0DF-4141-B154-DACC223C6671}" dt="2021-06-25T15:15:05.686" v="4043" actId="21"/>
          <ac:graphicFrameMkLst>
            <pc:docMk/>
            <pc:sldMk cId="1174965515" sldId="2076137790"/>
            <ac:graphicFrameMk id="23" creationId="{A4EB3F09-3375-4CA3-B0DB-93436BAB161B}"/>
          </ac:graphicFrameMkLst>
        </pc:graphicFrameChg>
        <pc:graphicFrameChg chg="modGraphic">
          <ac:chgData name="Sidney Andrews" userId="bf6b72ff-c0a4-4541-889d-4072e9e5979f" providerId="ADAL" clId="{B1EB12BD-B0DF-4141-B154-DACC223C6671}" dt="2021-06-25T15:14:51.109" v="4039" actId="21"/>
          <ac:graphicFrameMkLst>
            <pc:docMk/>
            <pc:sldMk cId="1174965515" sldId="2076137790"/>
            <ac:graphicFrameMk id="25" creationId="{B9BA0AD7-5339-4C32-9B4B-5BD87FFCED78}"/>
          </ac:graphicFrameMkLst>
        </pc:graphicFrameChg>
        <pc:graphicFrameChg chg="mod modGraphic">
          <ac:chgData name="Sidney Andrews" userId="bf6b72ff-c0a4-4541-889d-4072e9e5979f" providerId="ADAL" clId="{B1EB12BD-B0DF-4141-B154-DACC223C6671}" dt="2021-06-25T15:15:11.846" v="4044" actId="1076"/>
          <ac:graphicFrameMkLst>
            <pc:docMk/>
            <pc:sldMk cId="1174965515" sldId="2076137790"/>
            <ac:graphicFrameMk id="27" creationId="{CCD107B8-D55A-4A4A-810C-5F920063ECEB}"/>
          </ac:graphicFrameMkLst>
        </pc:graphicFrameChg>
        <pc:graphicFrameChg chg="mod">
          <ac:chgData name="Sidney Andrews" userId="bf6b72ff-c0a4-4541-889d-4072e9e5979f" providerId="ADAL" clId="{B1EB12BD-B0DF-4141-B154-DACC223C6671}" dt="2021-06-25T15:22:45.808" v="4600"/>
          <ac:graphicFrameMkLst>
            <pc:docMk/>
            <pc:sldMk cId="1174965515" sldId="2076137790"/>
            <ac:graphicFrameMk id="62" creationId="{792DC996-ECFF-4433-B9F0-56BC163D4207}"/>
          </ac:graphicFrameMkLst>
        </pc:graphicFrameChg>
        <pc:inkChg chg="add mod">
          <ac:chgData name="Sidney Andrews" userId="bf6b72ff-c0a4-4541-889d-4072e9e5979f" providerId="ADAL" clId="{B1EB12BD-B0DF-4141-B154-DACC223C6671}" dt="2021-06-25T15:15:26.508" v="4050" actId="1076"/>
          <ac:inkMkLst>
            <pc:docMk/>
            <pc:sldMk cId="1174965515" sldId="2076137790"/>
            <ac:inkMk id="28" creationId="{E5EDD854-F7D5-4DB5-B069-6A480157274D}"/>
          </ac:inkMkLst>
        </pc:inkChg>
        <pc:inkChg chg="add mod">
          <ac:chgData name="Sidney Andrews" userId="bf6b72ff-c0a4-4541-889d-4072e9e5979f" providerId="ADAL" clId="{B1EB12BD-B0DF-4141-B154-DACC223C6671}" dt="2021-06-25T15:14:39.458" v="4034" actId="14100"/>
          <ac:inkMkLst>
            <pc:docMk/>
            <pc:sldMk cId="1174965515" sldId="2076137790"/>
            <ac:inkMk id="29" creationId="{9840FF18-D38C-4281-BC15-DE7D0BBB389F}"/>
          </ac:inkMkLst>
        </pc:inkChg>
        <pc:inkChg chg="del">
          <ac:chgData name="Sidney Andrews" userId="bf6b72ff-c0a4-4541-889d-4072e9e5979f" providerId="ADAL" clId="{B1EB12BD-B0DF-4141-B154-DACC223C6671}" dt="2021-06-25T15:14:40.729" v="4035" actId="478"/>
          <ac:inkMkLst>
            <pc:docMk/>
            <pc:sldMk cId="1174965515" sldId="2076137790"/>
            <ac:inkMk id="30" creationId="{7E2EFD0F-4A42-4441-AC5D-3C5A4BCD76D2}"/>
          </ac:inkMkLst>
        </pc:inkChg>
        <pc:inkChg chg="mod">
          <ac:chgData name="Sidney Andrews" userId="bf6b72ff-c0a4-4541-889d-4072e9e5979f" providerId="ADAL" clId="{B1EB12BD-B0DF-4141-B154-DACC223C6671}" dt="2021-06-25T15:14:30.596" v="4028" actId="1076"/>
          <ac:inkMkLst>
            <pc:docMk/>
            <pc:sldMk cId="1174965515" sldId="2076137790"/>
            <ac:inkMk id="31" creationId="{CCFDDDBE-D2F1-47F2-AB5F-9A19D249F7A2}"/>
          </ac:inkMkLst>
        </pc:inkChg>
        <pc:inkChg chg="del">
          <ac:chgData name="Sidney Andrews" userId="bf6b72ff-c0a4-4541-889d-4072e9e5979f" providerId="ADAL" clId="{B1EB12BD-B0DF-4141-B154-DACC223C6671}" dt="2021-06-25T15:14:23.062" v="4024" actId="478"/>
          <ac:inkMkLst>
            <pc:docMk/>
            <pc:sldMk cId="1174965515" sldId="2076137790"/>
            <ac:inkMk id="32" creationId="{36B8ECEF-8CA7-49CE-8D3E-37F5FBB6538D}"/>
          </ac:inkMkLst>
        </pc:inkChg>
        <pc:cxnChg chg="add mod">
          <ac:chgData name="Sidney Andrews" userId="bf6b72ff-c0a4-4541-889d-4072e9e5979f" providerId="ADAL" clId="{B1EB12BD-B0DF-4141-B154-DACC223C6671}" dt="2021-06-25T15:15:22.850" v="4049" actId="14100"/>
          <ac:cxnSpMkLst>
            <pc:docMk/>
            <pc:sldMk cId="1174965515" sldId="2076137790"/>
            <ac:cxnSpMk id="33" creationId="{96A9CFAC-5456-4784-93A9-84E610C29BBF}"/>
          </ac:cxnSpMkLst>
        </pc:cxnChg>
      </pc:sldChg>
      <pc:sldChg chg="addSp delSp modSp add mod delAnim modNotesTx">
        <pc:chgData name="Sidney Andrews" userId="bf6b72ff-c0a4-4541-889d-4072e9e5979f" providerId="ADAL" clId="{B1EB12BD-B0DF-4141-B154-DACC223C6671}" dt="2021-06-25T15:25:54.619" v="4610" actId="20577"/>
        <pc:sldMkLst>
          <pc:docMk/>
          <pc:sldMk cId="2871165082" sldId="2076137791"/>
        </pc:sldMkLst>
        <pc:spChg chg="mod">
          <ac:chgData name="Sidney Andrews" userId="bf6b72ff-c0a4-4541-889d-4072e9e5979f" providerId="ADAL" clId="{B1EB12BD-B0DF-4141-B154-DACC223C6671}" dt="2021-06-25T15:16:21.616" v="4088" actId="20577"/>
          <ac:spMkLst>
            <pc:docMk/>
            <pc:sldMk cId="2871165082" sldId="2076137791"/>
            <ac:spMk id="2" creationId="{49B048C3-B9D4-4691-959E-5DADD95C68D9}"/>
          </ac:spMkLst>
        </pc:spChg>
        <pc:spChg chg="del">
          <ac:chgData name="Sidney Andrews" userId="bf6b72ff-c0a4-4541-889d-4072e9e5979f" providerId="ADAL" clId="{B1EB12BD-B0DF-4141-B154-DACC223C6671}" dt="2021-06-25T15:16:06.464" v="4057" actId="478"/>
          <ac:spMkLst>
            <pc:docMk/>
            <pc:sldMk cId="2871165082" sldId="2076137791"/>
            <ac:spMk id="18" creationId="{80FC9A39-55B5-4182-953E-FD34FF2FEF0A}"/>
          </ac:spMkLst>
        </pc:spChg>
        <pc:grpChg chg="del">
          <ac:chgData name="Sidney Andrews" userId="bf6b72ff-c0a4-4541-889d-4072e9e5979f" providerId="ADAL" clId="{B1EB12BD-B0DF-4141-B154-DACC223C6671}" dt="2021-06-25T15:16:05.114" v="4055" actId="478"/>
          <ac:grpSpMkLst>
            <pc:docMk/>
            <pc:sldMk cId="2871165082" sldId="2076137791"/>
            <ac:grpSpMk id="15" creationId="{E2B4C1C8-BD8F-4710-B0CE-683B28BE9F9C}"/>
          </ac:grpSpMkLst>
        </pc:grpChg>
        <pc:grpChg chg="del">
          <ac:chgData name="Sidney Andrews" userId="bf6b72ff-c0a4-4541-889d-4072e9e5979f" providerId="ADAL" clId="{B1EB12BD-B0DF-4141-B154-DACC223C6671}" dt="2021-06-25T15:16:07.211" v="4058" actId="478"/>
          <ac:grpSpMkLst>
            <pc:docMk/>
            <pc:sldMk cId="2871165082" sldId="2076137791"/>
            <ac:grpSpMk id="16" creationId="{5CB1908C-6C23-4B2D-835B-A916EB524F5E}"/>
          </ac:grpSpMkLst>
        </pc:grpChg>
        <pc:graphicFrameChg chg="mod modGraphic">
          <ac:chgData name="Sidney Andrews" userId="bf6b72ff-c0a4-4541-889d-4072e9e5979f" providerId="ADAL" clId="{B1EB12BD-B0DF-4141-B154-DACC223C6671}" dt="2021-06-25T15:23:09.214" v="4603" actId="1076"/>
          <ac:graphicFrameMkLst>
            <pc:docMk/>
            <pc:sldMk cId="2871165082" sldId="2076137791"/>
            <ac:graphicFrameMk id="23" creationId="{A4EB3F09-3375-4CA3-B0DB-93436BAB161B}"/>
          </ac:graphicFrameMkLst>
        </pc:graphicFrameChg>
        <pc:graphicFrameChg chg="mod modGraphic">
          <ac:chgData name="Sidney Andrews" userId="bf6b72ff-c0a4-4541-889d-4072e9e5979f" providerId="ADAL" clId="{B1EB12BD-B0DF-4141-B154-DACC223C6671}" dt="2021-06-25T15:25:54.619" v="4610" actId="20577"/>
          <ac:graphicFrameMkLst>
            <pc:docMk/>
            <pc:sldMk cId="2871165082" sldId="2076137791"/>
            <ac:graphicFrameMk id="25" creationId="{B9BA0AD7-5339-4C32-9B4B-5BD87FFCED78}"/>
          </ac:graphicFrameMkLst>
        </pc:graphicFrameChg>
        <pc:graphicFrameChg chg="mod modGraphic">
          <ac:chgData name="Sidney Andrews" userId="bf6b72ff-c0a4-4541-889d-4072e9e5979f" providerId="ADAL" clId="{B1EB12BD-B0DF-4141-B154-DACC223C6671}" dt="2021-06-25T15:23:15.819" v="4605" actId="1076"/>
          <ac:graphicFrameMkLst>
            <pc:docMk/>
            <pc:sldMk cId="2871165082" sldId="2076137791"/>
            <ac:graphicFrameMk id="27" creationId="{CCD107B8-D55A-4A4A-810C-5F920063ECEB}"/>
          </ac:graphicFrameMkLst>
        </pc:graphicFrameChg>
        <pc:graphicFrameChg chg="mod modGraphic">
          <ac:chgData name="Sidney Andrews" userId="bf6b72ff-c0a4-4541-889d-4072e9e5979f" providerId="ADAL" clId="{B1EB12BD-B0DF-4141-B154-DACC223C6671}" dt="2021-06-25T15:22:59.224" v="4601" actId="1076"/>
          <ac:graphicFrameMkLst>
            <pc:docMk/>
            <pc:sldMk cId="2871165082" sldId="2076137791"/>
            <ac:graphicFrameMk id="62" creationId="{792DC996-ECFF-4433-B9F0-56BC163D4207}"/>
          </ac:graphicFrameMkLst>
        </pc:graphicFrameChg>
        <pc:picChg chg="add mod ord">
          <ac:chgData name="Sidney Andrews" userId="bf6b72ff-c0a4-4541-889d-4072e9e5979f" providerId="ADAL" clId="{B1EB12BD-B0DF-4141-B154-DACC223C6671}" dt="2021-06-25T15:16:03.480" v="4054" actId="167"/>
          <ac:picMkLst>
            <pc:docMk/>
            <pc:sldMk cId="2871165082" sldId="2076137791"/>
            <ac:picMk id="30" creationId="{EBF5CE47-F3EC-436C-9B61-288C9BDB67F5}"/>
          </ac:picMkLst>
        </pc:picChg>
        <pc:inkChg chg="del">
          <ac:chgData name="Sidney Andrews" userId="bf6b72ff-c0a4-4541-889d-4072e9e5979f" providerId="ADAL" clId="{B1EB12BD-B0DF-4141-B154-DACC223C6671}" dt="2021-06-25T15:17:08.539" v="4390" actId="478"/>
          <ac:inkMkLst>
            <pc:docMk/>
            <pc:sldMk cId="2871165082" sldId="2076137791"/>
            <ac:inkMk id="28" creationId="{E5EDD854-F7D5-4DB5-B069-6A480157274D}"/>
          </ac:inkMkLst>
        </pc:inkChg>
        <pc:inkChg chg="del">
          <ac:chgData name="Sidney Andrews" userId="bf6b72ff-c0a4-4541-889d-4072e9e5979f" providerId="ADAL" clId="{B1EB12BD-B0DF-4141-B154-DACC223C6671}" dt="2021-06-25T15:17:07.704" v="4389" actId="478"/>
          <ac:inkMkLst>
            <pc:docMk/>
            <pc:sldMk cId="2871165082" sldId="2076137791"/>
            <ac:inkMk id="29" creationId="{9840FF18-D38C-4281-BC15-DE7D0BBB389F}"/>
          </ac:inkMkLst>
        </pc:inkChg>
        <pc:inkChg chg="del">
          <ac:chgData name="Sidney Andrews" userId="bf6b72ff-c0a4-4541-889d-4072e9e5979f" providerId="ADAL" clId="{B1EB12BD-B0DF-4141-B154-DACC223C6671}" dt="2021-06-25T15:17:09.333" v="4391" actId="478"/>
          <ac:inkMkLst>
            <pc:docMk/>
            <pc:sldMk cId="2871165082" sldId="2076137791"/>
            <ac:inkMk id="31" creationId="{CCFDDDBE-D2F1-47F2-AB5F-9A19D249F7A2}"/>
          </ac:inkMkLst>
        </pc:inkChg>
        <pc:cxnChg chg="del">
          <ac:chgData name="Sidney Andrews" userId="bf6b72ff-c0a4-4541-889d-4072e9e5979f" providerId="ADAL" clId="{B1EB12BD-B0DF-4141-B154-DACC223C6671}" dt="2021-06-25T15:16:05.852" v="4056" actId="478"/>
          <ac:cxnSpMkLst>
            <pc:docMk/>
            <pc:sldMk cId="2871165082" sldId="2076137791"/>
            <ac:cxnSpMk id="17" creationId="{801BD1B9-A47F-4899-A17F-9B236B9E9962}"/>
          </ac:cxnSpMkLst>
        </pc:cxnChg>
        <pc:cxnChg chg="mod">
          <ac:chgData name="Sidney Andrews" userId="bf6b72ff-c0a4-4541-889d-4072e9e5979f" providerId="ADAL" clId="{B1EB12BD-B0DF-4141-B154-DACC223C6671}" dt="2021-06-25T15:23:09.214" v="4603" actId="1076"/>
          <ac:cxnSpMkLst>
            <pc:docMk/>
            <pc:sldMk cId="2871165082" sldId="2076137791"/>
            <ac:cxnSpMk id="24" creationId="{0BE82F2B-6AD7-492C-B009-7F18C8A1F381}"/>
          </ac:cxnSpMkLst>
        </pc:cxnChg>
        <pc:cxnChg chg="mod">
          <ac:chgData name="Sidney Andrews" userId="bf6b72ff-c0a4-4541-889d-4072e9e5979f" providerId="ADAL" clId="{B1EB12BD-B0DF-4141-B154-DACC223C6671}" dt="2021-06-25T15:23:12.678" v="4604" actId="1076"/>
          <ac:cxnSpMkLst>
            <pc:docMk/>
            <pc:sldMk cId="2871165082" sldId="2076137791"/>
            <ac:cxnSpMk id="26" creationId="{8DB5331C-9947-4EF2-AD96-1DD054DBA022}"/>
          </ac:cxnSpMkLst>
        </pc:cxnChg>
        <pc:cxnChg chg="mod">
          <ac:chgData name="Sidney Andrews" userId="bf6b72ff-c0a4-4541-889d-4072e9e5979f" providerId="ADAL" clId="{B1EB12BD-B0DF-4141-B154-DACC223C6671}" dt="2021-06-25T15:23:15.819" v="4605" actId="1076"/>
          <ac:cxnSpMkLst>
            <pc:docMk/>
            <pc:sldMk cId="2871165082" sldId="2076137791"/>
            <ac:cxnSpMk id="33" creationId="{96A9CFAC-5456-4784-93A9-84E610C29BBF}"/>
          </ac:cxnSpMkLst>
        </pc:cxnChg>
      </pc:sldChg>
      <pc:sldChg chg="addSp modSp add mod modAnim modNotesTx">
        <pc:chgData name="Sidney Andrews" userId="bf6b72ff-c0a4-4541-889d-4072e9e5979f" providerId="ADAL" clId="{B1EB12BD-B0DF-4141-B154-DACC223C6671}" dt="2021-06-25T15:44:09.678" v="6101" actId="20577"/>
        <pc:sldMkLst>
          <pc:docMk/>
          <pc:sldMk cId="613118111" sldId="2076137792"/>
        </pc:sldMkLst>
        <pc:spChg chg="mod">
          <ac:chgData name="Sidney Andrews" userId="bf6b72ff-c0a4-4541-889d-4072e9e5979f" providerId="ADAL" clId="{B1EB12BD-B0DF-4141-B154-DACC223C6671}" dt="2021-06-25T15:44:09.678" v="6101" actId="20577"/>
          <ac:spMkLst>
            <pc:docMk/>
            <pc:sldMk cId="613118111" sldId="2076137792"/>
            <ac:spMk id="11" creationId="{779D37CE-3368-49BE-8D1A-6B86F6B6193D}"/>
          </ac:spMkLst>
        </pc:spChg>
        <pc:inkChg chg="add mod">
          <ac:chgData name="Sidney Andrews" userId="bf6b72ff-c0a4-4541-889d-4072e9e5979f" providerId="ADAL" clId="{B1EB12BD-B0DF-4141-B154-DACC223C6671}" dt="2021-06-25T15:38:56.776" v="5355" actId="14100"/>
          <ac:inkMkLst>
            <pc:docMk/>
            <pc:sldMk cId="613118111" sldId="2076137792"/>
            <ac:inkMk id="9" creationId="{75E0999D-5ADE-4104-BFB1-8D16AB0C338E}"/>
          </ac:inkMkLst>
        </pc:inkChg>
        <pc:inkChg chg="add mod">
          <ac:chgData name="Sidney Andrews" userId="bf6b72ff-c0a4-4541-889d-4072e9e5979f" providerId="ADAL" clId="{B1EB12BD-B0DF-4141-B154-DACC223C6671}" dt="2021-06-25T15:38:59.806" v="5357" actId="1076"/>
          <ac:inkMkLst>
            <pc:docMk/>
            <pc:sldMk cId="613118111" sldId="2076137792"/>
            <ac:inkMk id="10" creationId="{DE0281C0-F435-40B6-8773-AF99E9F0A5D6}"/>
          </ac:inkMkLst>
        </pc:inkChg>
        <pc:inkChg chg="add mod">
          <ac:chgData name="Sidney Andrews" userId="bf6b72ff-c0a4-4541-889d-4072e9e5979f" providerId="ADAL" clId="{B1EB12BD-B0DF-4141-B154-DACC223C6671}" dt="2021-06-25T15:44:02.898" v="6095" actId="14100"/>
          <ac:inkMkLst>
            <pc:docMk/>
            <pc:sldMk cId="613118111" sldId="2076137792"/>
            <ac:inkMk id="13" creationId="{BDA55869-D7A4-4F51-BB7C-DF43C7252F66}"/>
          </ac:inkMkLst>
        </pc:inkChg>
      </pc:sldChg>
      <pc:sldChg chg="add del">
        <pc:chgData name="Sidney Andrews" userId="bf6b72ff-c0a4-4541-889d-4072e9e5979f" providerId="ADAL" clId="{B1EB12BD-B0DF-4141-B154-DACC223C6671}" dt="2021-06-25T15:21:37.892" v="4543" actId="47"/>
        <pc:sldMkLst>
          <pc:docMk/>
          <pc:sldMk cId="3539513299" sldId="2076137792"/>
        </pc:sldMkLst>
      </pc:sldChg>
      <pc:sldChg chg="addSp modSp add mod modAnim modNotesTx">
        <pc:chgData name="Sidney Andrews" userId="bf6b72ff-c0a4-4541-889d-4072e9e5979f" providerId="ADAL" clId="{B1EB12BD-B0DF-4141-B154-DACC223C6671}" dt="2021-06-25T15:40:31.800" v="5669" actId="20577"/>
        <pc:sldMkLst>
          <pc:docMk/>
          <pc:sldMk cId="1731395286" sldId="2076137793"/>
        </pc:sldMkLst>
        <pc:spChg chg="mod">
          <ac:chgData name="Sidney Andrews" userId="bf6b72ff-c0a4-4541-889d-4072e9e5979f" providerId="ADAL" clId="{B1EB12BD-B0DF-4141-B154-DACC223C6671}" dt="2021-06-25T15:38:25.650" v="5340"/>
          <ac:spMkLst>
            <pc:docMk/>
            <pc:sldMk cId="1731395286" sldId="2076137793"/>
            <ac:spMk id="11" creationId="{779D37CE-3368-49BE-8D1A-6B86F6B6193D}"/>
          </ac:spMkLst>
        </pc:spChg>
        <pc:inkChg chg="add mod">
          <ac:chgData name="Sidney Andrews" userId="bf6b72ff-c0a4-4541-889d-4072e9e5979f" providerId="ADAL" clId="{B1EB12BD-B0DF-4141-B154-DACC223C6671}" dt="2021-06-25T15:39:28.318" v="5368" actId="14100"/>
          <ac:inkMkLst>
            <pc:docMk/>
            <pc:sldMk cId="1731395286" sldId="2076137793"/>
            <ac:inkMk id="9" creationId="{F0672DC7-C396-4AA6-96F6-6B272EE34A48}"/>
          </ac:inkMkLst>
        </pc:inkChg>
        <pc:inkChg chg="add mod">
          <ac:chgData name="Sidney Andrews" userId="bf6b72ff-c0a4-4541-889d-4072e9e5979f" providerId="ADAL" clId="{B1EB12BD-B0DF-4141-B154-DACC223C6671}" dt="2021-06-25T15:39:36.634" v="5373" actId="14100"/>
          <ac:inkMkLst>
            <pc:docMk/>
            <pc:sldMk cId="1731395286" sldId="2076137793"/>
            <ac:inkMk id="10" creationId="{BF8AD1F5-4C1A-40D9-A018-36799A4516E6}"/>
          </ac:inkMkLst>
        </pc:inkChg>
      </pc:sldChg>
      <pc:sldChg chg="addSp delSp modSp add mod delAnim modAnim modNotesTx">
        <pc:chgData name="Sidney Andrews" userId="bf6b72ff-c0a4-4541-889d-4072e9e5979f" providerId="ADAL" clId="{B1EB12BD-B0DF-4141-B154-DACC223C6671}" dt="2021-06-25T15:43:16.006" v="6094" actId="14100"/>
        <pc:sldMkLst>
          <pc:docMk/>
          <pc:sldMk cId="2526747436" sldId="2076137794"/>
        </pc:sldMkLst>
        <pc:spChg chg="mod">
          <ac:chgData name="Sidney Andrews" userId="bf6b72ff-c0a4-4541-889d-4072e9e5979f" providerId="ADAL" clId="{B1EB12BD-B0DF-4141-B154-DACC223C6671}" dt="2021-06-25T15:42:53.526" v="6085" actId="20577"/>
          <ac:spMkLst>
            <pc:docMk/>
            <pc:sldMk cId="2526747436" sldId="2076137794"/>
            <ac:spMk id="11" creationId="{779D37CE-3368-49BE-8D1A-6B86F6B6193D}"/>
          </ac:spMkLst>
        </pc:spChg>
        <pc:inkChg chg="mod">
          <ac:chgData name="Sidney Andrews" userId="bf6b72ff-c0a4-4541-889d-4072e9e5979f" providerId="ADAL" clId="{B1EB12BD-B0DF-4141-B154-DACC223C6671}" dt="2021-06-25T15:43:11.665" v="6091" actId="14100"/>
          <ac:inkMkLst>
            <pc:docMk/>
            <pc:sldMk cId="2526747436" sldId="2076137794"/>
            <ac:inkMk id="9" creationId="{F0672DC7-C396-4AA6-96F6-6B272EE34A48}"/>
          </ac:inkMkLst>
        </pc:inkChg>
        <pc:inkChg chg="del">
          <ac:chgData name="Sidney Andrews" userId="bf6b72ff-c0a4-4541-889d-4072e9e5979f" providerId="ADAL" clId="{B1EB12BD-B0DF-4141-B154-DACC223C6671}" dt="2021-06-25T15:41:39.094" v="6072" actId="478"/>
          <ac:inkMkLst>
            <pc:docMk/>
            <pc:sldMk cId="2526747436" sldId="2076137794"/>
            <ac:inkMk id="10" creationId="{BF8AD1F5-4C1A-40D9-A018-36799A4516E6}"/>
          </ac:inkMkLst>
        </pc:inkChg>
        <pc:inkChg chg="add mod">
          <ac:chgData name="Sidney Andrews" userId="bf6b72ff-c0a4-4541-889d-4072e9e5979f" providerId="ADAL" clId="{B1EB12BD-B0DF-4141-B154-DACC223C6671}" dt="2021-06-25T15:43:16.006" v="6094" actId="14100"/>
          <ac:inkMkLst>
            <pc:docMk/>
            <pc:sldMk cId="2526747436" sldId="2076137794"/>
            <ac:inkMk id="13" creationId="{CDE3CCEF-E490-446B-BFF3-8908DDD84AF0}"/>
          </ac:inkMkLst>
        </pc:inkChg>
      </pc:sldChg>
    </pc:docChg>
  </pc:docChgLst>
</pc:chgInfo>
</file>

<file path=ppt/comments/modernComment_7BBF590F_1E86340C.xml><?xml version="1.0" encoding="utf-8"?>
<p188:cmLst xmlns:a="http://schemas.openxmlformats.org/drawingml/2006/main" xmlns:r="http://schemas.openxmlformats.org/officeDocument/2006/relationships" xmlns:p188="http://schemas.microsoft.com/office/powerpoint/2018/8/main">
  <p188:cm id="{BB8E5269-1F29-4D1B-9FE3-65447D57DDA6}" authorId="{AE626627-960B-0383-5C71-AF9CDFE12BF8}" created="2021-06-25T03:26:23.857">
    <pc:sldMkLst xmlns:pc="http://schemas.microsoft.com/office/powerpoint/2013/main/command">
      <pc:docMk/>
      <pc:sldMk cId="512111628" sldId="2076137743"/>
    </pc:sldMkLst>
    <p188:replyLst>
      <p188:reply id="{7D658F45-C844-404A-A24C-69B72444011D}" authorId="{CFB65D34-5CF7-4251-90EA-42EE944CCFD3}" created="2021-06-25T15:44:23.676">
        <p188:txBody>
          <a:bodyPr/>
          <a:lstStyle/>
          <a:p>
            <a:r>
              <a:rPr lang="en-US"/>
              <a:t>Updated on 6/25</a:t>
            </a:r>
          </a:p>
        </p188:txBody>
      </p188:reply>
    </p188:replyLst>
    <p188:txBody>
      <a:bodyPr/>
      <a:lstStyle/>
      <a:p>
        <a:r>
          <a:rPr lang="en-US"/>
          <a:t>I am going to change this scenario to a customer record that has an address array. They may have two different addresses for two residences that have different mailing requirements (example: Canada and UK don't require a state/province).
The idea is that each address record could have a unique schema. We could juxtaposition this next to a RDBMS which would have a monster address table that is hard to manage long-term and inflexible.
https://docs.microsoft.com/en-us/globalization/locale/addresses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6/25/2021 11:12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05:29.067"/>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662 313,'-48'-1,"2"3,-3 0,4 2,-1 2,-28 6,54-7,-3 0,3 2,0-1,-1 2,0 0,2 1,3 1,-4-1,3 2,0 0,0 1,-5 7,11-10,0 1,1-1,0 2,1 1,1-1,2-1,-1 2,0-1,1 2,1-2,0 2,1 9,2-12,2 1,0 0,2-1,-1 1,1 0,1-1,0 1,2-1,-1 0,1 0,2 0,0 0,-3-1,4 0,0 1,9 6,2 2,0-2,-1 1,2-2,2-1,1 0,7 3,9 2,1 0,2-3,-2 0,18 4,53 9,1-3,0-5,38 3,90 9,2-9,26-6,483-1,-656-17,-1-3,3-4,-3-1,86-18,-154 21,0-1,2-1,-3-1,1 0,0-2,-3 0,6-2,-21 9,-2-1,0 1,-1-2,1 2,-1-1,-2 0,2 0,0-2,0 3,-2-2,2 0,-2 0,0-1,-1 1,1 0,-1 0,-1-1,1 1,-1-1,1 1,-2 0,0-1,0 0,0 0,-2 1,1 0,-1-1,1 1,-6-9,1 1,0-1,-5 1,4 0,-3 1,1 0,-2-1,-4 0,-18-17,-3 1,-26-17,-17-6,-4 2,-4 3,-14-3,-85-34,-12 4,7 6,-4 9,-101-20,174 54,-2 4,-1 5,0 3,-101-3,153 19,-61 3,-32 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39:01.761"/>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970 396,'-71'-1,"4"3,-5 1,6 2,-1 2,-41 8,78-8,-3-1,3 3,1-2,-2 4,0-1,4 1,3 2,-5-2,4 3,0 0,0 1,-7 9,16-12,0 0,1 0,0 1,2 3,2-2,2-2,-2 3,1-1,1 3,2-3,0 2,1 12,3-16,3 2,0 0,3-1,-2 1,2 0,2-2,-1 2,3-1,-1 0,2-1,2 1,0 0,-4-2,6 0,-1 2,14 7,3 3,0-3,-2 2,4-3,2-2,2 1,10 4,13 2,1 0,4-4,-4 0,27 5,78 12,1-4,0-7,56 5,131 11,4-12,38-7,707-2,-961-21,-1-4,4-5,-4-1,125-23,-225 27,0-1,3-2,-4-1,1-1,0-1,-4-1,8-2,-30 11,-3-1,0 1,-2-2,2 2,-2-1,-2 0,2 0,0-2,1 3,-4-3,3 1,-2 0,-1-2,-1 2,1 0,-1-1,-1 0,1 0,-2 0,2 0,-3 1,0-2,0 1,0-1,-3 2,2 0,-2-2,1 2,-8-12,1 2,0-2,-7 1,6 1,-5 1,2 0,-3-2,-6 1,-26-22,-5 1,-38-21,-25-8,-5 3,-7 4,-20-5,-124-42,-18 5,10 7,-6 12,-147-25,254 68,-3 4,-1 8,0 3,-148-4,224 24,-89 4,-47 11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39:09.687"/>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1764 863,'-128'-3,"6"9,-9-1,11 6,-2 6,-76 16,145-19,-8 0,7 5,1-2,-3 5,0 0,6 2,7 4,-10-3,7 5,1 1,0 2,-14 19,30-27,0 2,2-2,0 6,3 2,3-3,5-2,-3 5,1-3,2 6,2-6,1 6,2 25,6-34,5 4,0-1,5-3,-2 4,2-1,3-2,0 2,6-2,-4-1,4 1,4-1,1 1,-8-3,10 0,0 2,25 17,4 6,1-6,-3 3,5-6,6-2,2-1,19 9,24 6,2-1,6-8,-5 0,47 12,142 24,3-9,-1-13,102 8,239 25,6-24,69-18,1288-2,-1749-47,-3-8,9-12,-9-2,230-49,-411 57,0-3,6-2,-8-3,2 0,0-6,-7 1,15-6,-56 24,-5-2,0 3,-3-6,3 6,-2-3,-6 0,5 0,0-6,1 9,-6-6,5 1,-5-1,0-3,-3 3,3 1,-2-1,-4-3,4 4,-4-4,4 3,-6 0,0-2,0-1,0 1,-6 2,4 0,-4-2,4 2,-17-25,3 3,0-2,-13 2,10 0,-8 3,3 0,-5-3,-11 0,-48-47,-8 4,-69-48,-45-17,-12 6,-9 9,-39-9,-225-94,-33 12,19 16,-10 24,-270-54,464 148,-6 12,-2 13,0 9,-269-9,407 53,-162 8,-85 25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39:28.984"/>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2738 1108,'-199'-4,"9"11,-12 0,15 7,-3 8,-116 20,223-24,-12-1,13 8,-1-4,-4 8,0-1,9 4,11 3,-15-3,11 7,1 0,0 3,-21 26,45-37,1 5,3-4,1 7,4 3,4-3,8-4,-4 8,0-4,4 7,4-7,1 7,3 32,9-43,8 4,0 0,8-4,-4 4,5 0,3-4,0 4,9-3,-4-1,3 0,9 1,0-1,-12-3,16 0,0 3,37 22,9 7,-1-8,-3 4,8-7,8-3,4 0,29 10,37 7,5 0,7-10,-7-1,74 15,219 32,4-11,0-18,158 11,371 32,9-32,108-22,1997-2,-2713-61,-5-11,13-14,-12-3,356-64,-638 74,1-3,8-4,-13-3,5 0,-1-8,-12 1,25-8,-87 33,-8-4,0 3,-4-7,3 8,-3-5,-9 1,9 0,0-7,-1 10,-7-6,8-1,-9 0,0-3,-3 3,3 1,-4-1,-4-3,5 3,-5-3,4 3,-8 0,0-3,0 0,0 0,-8 3,4 0,-5-3,5 3,-25-31,5 3,-1-4,-21 4,17 0,-12 4,4-1,-9-3,-16 0,-74-60,-13 4,-108-61,-69-21,-18 7,-15 11,-59-11,-351-121,-50 15,29 22,-17 31,-417-71,719 191,-8 15,-4 17,0 10,-417-9,632 66,-252 11,-133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39:09.687"/>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1005 310,'-73'-1,"4"3,-6 0,7 2,-2 2,-43 6,83-7,-5 0,5 2,-1-1,0 2,-1 0,3 0,5 2,-7-1,5 2,1 0,-1 1,-8 7,18-10,-1 0,2 0,-1 2,3 1,1-1,3-1,-2 2,1-1,1 2,1-3,0 3,2 9,3-12,3 1,0 0,3-1,-1 1,0-1,3 1,0-1,3 0,-3 0,3 0,2 0,1 0,-4-1,4 0,1 1,15 5,1 3,1-2,-1 1,2-2,3-1,2-1,11 4,13 2,1 0,4-3,-3 0,27 4,81 8,1-2,0-5,58 2,136 10,3-9,40-6,734-1,-997-17,-1-3,4-4,-4-1,130-18,-233 21,-1-1,4-1,-5-1,1 0,0-2,-3 1,8-3,-32 9,-3-1,0 1,-2-2,2 2,-1-1,-3 0,2 0,1-2,0 3,-4-2,4 0,-4 0,1-1,-2 1,1 1,0-1,-3-2,2 3,-2-2,3 1,-4 0,0-1,0 0,0 0,-4 1,3 0,-2-1,2 1,-10-9,2 1,0 0,-8 0,6 0,-4 1,1 0,-2-1,-7 0,-27-17,-5 2,-39-18,-26-5,-6 1,-6 4,-22-4,-128-33,-19 4,11 6,-5 8,-155-19,265 53,-4 4,-1 5,1 4,-154-4,232 19,-93 3,-48 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43:12.302"/>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1121 310,'-81'-1,"3"3,-5 0,7 2,-2 2,-48 6,93-7,-6 0,5 2,0-1,-2 2,1 0,3 0,5 2,-7-1,5 2,0 0,0 1,-8 7,19-10,-1 0,2 0,0 2,2 1,1-1,4-1,-2 2,0-1,2 2,1-3,1 3,1 9,4-12,3 1,0 0,3-1,-1 1,1-1,2 1,0-1,4 0,-2 0,2 0,2 0,1 0,-5-1,6 0,1 1,15 5,3 3,0-2,-1 1,2-2,5-1,1-1,12 4,15 2,1 0,4-3,-3 0,30 4,90 8,2-2,0-5,64 2,152 10,4-9,44-6,818-1,-1111-17,-2-3,6-4,-7-1,148-18,-263 21,1-1,4-1,-6-1,2 0,0-2,-4 1,9-3,-36 9,-3-1,0 1,-2-2,3 2,-2-1,-4 0,3 0,0-2,1 3,-4-2,3 0,-3 0,1-1,-3 1,2 1,-1-1,-3-2,3 3,-3-2,3 1,-4 0,0-1,0 0,0 0,-4 1,3 0,-3-1,3 1,-11-9,1 1,1 0,-8 0,6 0,-5 1,1 0,-2-1,-8 0,-29-17,-6 2,-44-18,-29-5,-7 1,-6 4,-24-4,-144-33,-21 4,13 6,-7 8,-171-19,294 53,-3 4,-2 5,0 4,-170-4,258 19,-103 3,-54 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11:21.632"/>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662 313,'-48'-1,"2"3,-3 0,4 2,-1 2,-28 6,54-7,-3 0,3 2,0-1,-1 2,0 0,2 1,3 1,-4-1,3 2,0 0,0 1,-5 7,11-10,0 1,1-1,0 2,1 1,1-1,2-1,-1 2,0-1,1 2,1-2,0 2,1 9,2-12,2 1,0 0,2-1,-1 1,1 0,1-1,0 1,2-1,-1 0,1 0,2 0,0 0,-3-1,4 0,0 1,9 6,2 2,0-2,-1 1,2-2,2-1,1 0,7 3,9 2,1 0,2-3,-2 0,18 4,53 9,1-3,0-5,38 3,90 9,2-9,26-6,483-1,-656-17,-1-3,3-4,-3-1,86-18,-154 21,0-1,2-1,-3-1,1 0,0-2,-3 0,6-2,-21 9,-2-1,0 1,-1-2,1 2,-1-1,-2 0,2 0,0-2,0 3,-2-2,2 0,-2 0,0-1,-1 1,1 0,-1 0,-1-1,1 1,-1-1,1 1,-2 0,0-1,0 0,0 0,-2 1,1 0,-1-1,1 1,-6-9,1 1,0-1,-5 1,4 0,-3 1,1 0,-2-1,-4 0,-18-17,-3 1,-26-17,-17-6,-4 2,-4 3,-14-3,-85-34,-12 4,7 6,-4 9,-101-20,174 54,-2 4,-1 5,0 3,-101-3,153 19,-61 3,-32 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11:28.10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662 313,'-48'-1,"2"3,-3 0,4 2,-1 2,-28 6,54-7,-3 0,3 2,0-1,-1 2,0 0,2 1,3 1,-4-1,3 2,0 0,0 1,-5 7,11-10,0 1,1-1,0 2,1 1,1-1,2-1,-1 2,0-1,1 2,1-2,0 2,1 9,2-12,2 1,0 0,2-1,-1 1,1 0,1-1,0 1,2-1,-1 0,1 0,2 0,0 0,-3-1,4 0,0 1,9 6,2 2,0-2,-1 1,2-2,2-1,1 0,7 3,9 2,1 0,2-3,-2 0,18 4,53 9,1-3,0-5,38 3,90 9,2-9,26-6,483-1,-656-17,-1-3,3-4,-3-1,86-18,-154 21,0-1,2-1,-3-1,1 0,0-2,-3 0,6-2,-21 9,-2-1,0 1,-1-2,1 2,-1-1,-2 0,2 0,0-2,0 3,-2-2,2 0,-2 0,0-1,-1 1,1 0,-1 0,-1-1,1 1,-1-1,1 1,-2 0,0-1,0 0,0 0,-2 1,1 0,-1-1,1 1,-6-9,1 1,0-1,-5 1,4 0,-3 1,1 0,-2-1,-4 0,-18-17,-3 1,-26-17,-17-6,-4 2,-4 3,-14-3,-85-34,-12 4,7 6,-4 9,-101-20,174 54,-2 4,-1 5,0 3,-101-3,153 19,-61 3,-32 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11:43.78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662 643,'-48'-1,"2"4,-3 1,4 4,-1 4,-28 13,54-16,-3 3,3 2,0-2,-1 5,0 0,2 2,3 0,-4 0,3 3,0 1,0 1,-5 15,11-20,0 2,1-2,0 3,1 1,1 0,2-1,-1 2,0 0,1 1,1-2,0 3,1 20,2-25,2 0,0 3,2-3,-1 1,1-1,1 1,0 0,2-2,-1 1,1 1,2-2,0 0,-3-2,4 2,0-1,9 15,2 3,0-5,-1 2,2-2,2-4,1 1,7 7,9 3,1-1,2-5,-2 0,18 7,53 20,1-6,0-10,38 5,90 18,2-17,26-13,483-4,-656-33,-1-5,3-10,-3-1,86-38,-154 45,0-3,2-4,-3 1,1-1,0-5,-3 1,6-5,-21 18,-2-1,0 1,-1-2,1 3,-1-3,-2 0,2 1,0-3,0 4,-2-3,2 0,-2-1,0 0,-1 0,1 1,-1-1,-1 0,1 0,-1-1,1 2,-2-2,0 0,0 0,0 0,-2 3,1-2,-1-1,1 1,-6-18,1 3,0-3,-5 1,4 3,-3-1,1 1,-2-1,-4 0,-18-37,-3 4,-26-35,-17-13,-4 5,-4 5,-14-5,-85-71,-12 8,7 14,-4 18,-101-42,174 111,-2 9,-1 10,0 6,-101-6,153 38,-61 7,-32 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11:28.10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998 374,'-73'-1,"4"3,-5 0,6 3,-1 2,-42 8,80-9,-3 0,4 2,-1-1,0 3,-1-1,4 2,3 1,-5-1,5 2,-1 0,0 1,-7 9,17-12,-1 1,2-2,0 4,1 0,2-1,3-1,-1 2,-1-1,2 3,2-3,-1 3,2 10,3-14,3 1,0 0,3-1,-1 1,1 0,1-1,1 1,2-1,-1 0,2 0,2 0,1 0,-5-1,6 0,0 1,14 7,2 2,1-2,-2 2,3-3,3-2,2 1,10 3,14 3,1 0,3-4,-2 0,26 5,80 10,2-3,0-5,57 2,136 12,3-12,39-6,727-2,-987-20,-3-4,6-4,-6-1,130-23,-231 27,-1-3,3 0,-4-2,1 1,0-3,-4 0,8-2,-30 10,-4-1,0 2,-2-3,2 2,-1-1,-4 1,4-1,-1-2,1 3,-4-2,4 0,-4 0,1-1,-2 1,1 0,0 0,-3-1,2 1,-1-1,1 1,-3 0,0-1,0 0,0-1,-3 2,1 0,-1-1,2 1,-10-10,2 0,0-1,-8 2,7-1,-5 2,1 0,-2-2,-7 1,-27-21,-4 1,-40-20,-25-7,-6 2,-6 4,-21-4,-128-40,-19 5,11 6,-6 12,-152-25,262 65,-2 5,-3 6,1 3,-153-3,231 22,-92 4,-48 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14:31.437"/>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1179 374,'-85'-1,"3"3,-5 0,6 3,-1 2,-49 8,95-9,-5 0,5 2,1-1,-3 3,1-1,3 2,6 1,-8-1,6 2,-1 0,1 1,-9 9,19-12,1 1,1-2,0 4,2 0,2-1,3-1,-1 2,-1-1,3 3,1-3,0 3,2 10,3-14,4 1,0 0,4-1,-3 1,3 0,1-1,1 1,3-1,-2 0,2 0,3 0,0 0,-4-1,6 0,0 1,16 7,4 2,0-2,-2 2,4-3,3-2,2 1,12 3,17 3,1 0,4-4,-4 0,33 5,93 10,3-3,-1-5,69 2,159 12,4-12,47-6,860-2,-1169-20,-2-4,6-4,-5-1,152-23,-273 27,-1-3,4 0,-6-2,3 1,-1-3,-5 0,11-2,-38 10,-4-1,1 2,-2-3,2 2,-2-1,-4 1,4-1,0-2,0 3,-4-2,4 0,-4 0,1-1,-3 1,3 0,-3 0,-1-1,1 1,-1-1,2 1,-4 0,0-1,0 0,0-1,-4 2,2 0,-1-1,1 1,-10-10,1 0,0-1,-8 2,6-1,-5 2,2 0,-3-2,-8 1,-32-21,-5 1,-46-20,-31-7,-7 2,-7 4,-25-4,-151-40,-22 5,13 6,-8 12,-179-25,310 65,-4 5,-2 6,0 3,-179-3,272 22,-109 4,-57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14:34.966"/>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1497 374,'-109'-1,"5"3,-7 0,10 3,-3 2,-64 8,123-9,-7 0,7 2,0-1,-3 3,1-1,4 2,7 1,-10-1,8 2,0 0,-1 1,-11 9,25-12,1 1,1-2,0 4,3 0,2-1,4-1,-1 2,-1-1,2 3,3-3,0 3,2 10,4-14,5 1,0 0,5-1,-3 1,2 0,3-1,0 1,4-1,-2 0,3 0,3 0,1 0,-7-1,9 0,0 1,21 7,4 2,0-2,-3 2,6-3,3-2,3 1,16 3,20 3,3 0,4-4,-5 0,41 5,120 10,3-3,-1-5,86 2,204 12,4-12,59-6,1092-2,-1484-20,-1-4,6-4,-6-1,194-23,-348 27,-1-3,6 0,-8-2,3 1,0-3,-7 0,13-2,-47 10,-4-1,0 2,-3-3,2 2,-1-1,-5 1,4-1,0-2,0 3,-4-2,5 0,-6 0,1-1,-2 1,1 0,-1 0,-3-1,3 1,-3-1,2 1,-4 0,0-1,0 0,0-1,-4 2,2 0,-3-1,3 1,-14-10,3 0,-1-1,-11 2,9-1,-6 2,1 0,-4-2,-8 1,-42-21,-6 1,-60-20,-37-7,-10 2,-9 4,-31-4,-193-40,-26 5,15 6,-9 12,-228-25,393 65,-4 5,-3 6,0 3,-228-3,346 22,-138 4,-72 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38:49.016"/>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970 339,'-71'-1,"4"3,-5 1,6 1,-1 2,-41 7,78-7,-3-1,3 3,1-2,-2 3,0 0,4 0,3 2,-5-1,4 2,0 0,0 1,-7 8,16-12,0 2,1-1,0 2,2 1,2-1,2-1,-2 2,1-1,1 2,2-2,0 2,1 9,3-12,3 1,0 0,3-1,-2 1,2 0,2-1,-1 1,3-2,-1 1,2 0,2 0,0 0,-4-1,6-1,-1 2,14 7,3 1,0-2,-2 2,4-3,2-1,2 0,10 4,13 1,1 1,4-4,-4 1,27 3,78 11,1-4,0-5,56 3,131 10,4-10,38-7,707 0,-961-19,-1-4,4-3,-4-2,125-19,-225 23,0-2,3-1,-4 0,1-1,0-2,-4 0,8-2,-30 10,-3-1,0 1,-2-3,2 3,-2-1,-2-1,2 1,0-3,1 4,-4-2,3-1,-2 1,-1-2,-1 2,1-1,-1 1,-1-1,1 0,-2 0,2 0,-3 1,0-2,0 1,0-1,-3 2,2-1,-2 0,1 1,-8-11,1 2,0-1,-7 1,6 0,-5 1,2 0,-3-1,-6 0,-26-19,-5 2,-38-19,-25-7,-5 3,-7 3,-20-3,-124-37,-18 4,10 7,-6 10,-147-23,254 60,-3 4,-1 5,0 3,-148-3,224 21,-89 3,-47 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5T15:38:57.28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970 339,'-71'-1,"4"3,-5 1,6 1,-1 2,-41 7,78-7,-3-1,3 3,1-2,-2 3,0 0,4 0,3 2,-5-1,4 2,0 0,0 1,-7 8,16-12,0 2,1-1,0 2,2 1,2-1,2-1,-2 2,1-1,1 2,2-2,0 2,1 9,3-12,3 1,0 0,3-1,-2 1,2 0,2-1,-1 1,3-2,-1 1,2 0,2 0,0 0,-4-1,6-1,-1 2,14 7,3 1,0-2,-2 2,4-3,2-1,2 0,10 4,13 1,1 1,4-4,-4 1,27 3,78 11,1-4,0-5,56 3,131 10,4-10,38-7,707 0,-961-19,-1-4,4-3,-4-2,125-19,-225 23,0-2,3-1,-4 0,1-1,0-2,-4 0,8-2,-30 10,-3-1,0 1,-2-3,2 3,-2-1,-2-1,2 1,0-3,1 4,-4-2,3-1,-2 1,-1-2,-1 2,1-1,-1 1,-1-1,1 0,-2 0,2 0,-3 1,0-2,0 1,0-1,-3 2,2-1,-2 0,1 1,-8-11,1 2,0-1,-7 1,6 0,-5 1,2 0,-3-1,-6 0,-26-19,-5 2,-38-19,-25-7,-5 3,-7 3,-20-3,-124-37,-18 4,10 7,-6 10,-147-23,254 60,-3 4,-1 5,0 3,-148-3,224 21,-89 3,-47 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6/25/2021 11:12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cosmos-db/sql-api-sdk-dotnet-standard"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azure/cosmos-db/sql-api-sdk-node" TargetMode="External"/><Relationship Id="rId5" Type="http://schemas.openxmlformats.org/officeDocument/2006/relationships/hyperlink" Target="https://docs.microsoft.com/en-us/azure/cosmos-db/sql-api-sdk-java-v4" TargetMode="External"/><Relationship Id="rId4" Type="http://schemas.openxmlformats.org/officeDocument/2006/relationships/hyperlink" Target="https://docs.microsoft.com/en-us/azure/cosmos-db/sql-api-sdk-pytho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cosmos-db/change-feed"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30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is our customer would like a package delivered to their hotel in the Bahamas?</a:t>
            </a:r>
          </a:p>
          <a:p>
            <a:pPr marL="171450" indent="-171450">
              <a:buFont typeface="Arial" panose="020B0604020202020204" pitchFamily="34" charset="0"/>
              <a:buChar char="•"/>
            </a:pPr>
            <a:r>
              <a:rPr lang="en-US" dirty="0"/>
              <a:t>There’s a couple of things you should consider:</a:t>
            </a:r>
          </a:p>
          <a:p>
            <a:pPr marL="388712" lvl="1" indent="-171450">
              <a:buFont typeface="Arial" panose="020B0604020202020204" pitchFamily="34" charset="0"/>
              <a:buChar char="•"/>
            </a:pPr>
            <a:r>
              <a:rPr lang="en-US" dirty="0"/>
              <a:t>The Bahamas does not have a postal code system</a:t>
            </a:r>
          </a:p>
          <a:p>
            <a:pPr marL="388712" lvl="1" indent="-171450">
              <a:buFont typeface="Arial" panose="020B0604020202020204" pitchFamily="34" charset="0"/>
              <a:buChar char="•"/>
            </a:pPr>
            <a:r>
              <a:rPr lang="en-US" dirty="0"/>
              <a:t>The word “Bahamas” typically include a prefix of “The” when used in mailing addresses</a:t>
            </a:r>
          </a:p>
          <a:p>
            <a:pPr marL="171450" lvl="0" indent="-171450">
              <a:buFont typeface="Arial" panose="020B0604020202020204" pitchFamily="34" charset="0"/>
              <a:buChar char="•"/>
            </a:pPr>
            <a:r>
              <a:rPr lang="en-US" dirty="0"/>
              <a:t>So we increase the complexity of the Address table, once again making our developer’s lives </a:t>
            </a:r>
            <a:r>
              <a:rPr lang="en-US"/>
              <a:t>more difficult</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11</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most common solutions you will see in a normalized database is to create a new table (or type) for each individual country’s address format</a:t>
            </a:r>
          </a:p>
          <a:p>
            <a:pPr marL="171450" indent="-171450">
              <a:buFont typeface="Arial" panose="020B0604020202020204" pitchFamily="34" charset="0"/>
              <a:buChar char="•"/>
            </a:pPr>
            <a:r>
              <a:rPr lang="en-US" dirty="0"/>
              <a:t>While this can make developers’ lives a little easier, it does lead to some very complex queries that JOIN many tables together just to get all of the address in the customer’s address book</a:t>
            </a:r>
          </a:p>
          <a:p>
            <a:pPr marL="171450" indent="-171450">
              <a:buFont typeface="Arial" panose="020B0604020202020204" pitchFamily="34" charset="0"/>
              <a:buChar char="•"/>
            </a:pPr>
            <a:r>
              <a:rPr lang="en-US" dirty="0"/>
              <a:t>We can do a lot better than this!</a:t>
            </a:r>
          </a:p>
        </p:txBody>
      </p:sp>
      <p:sp>
        <p:nvSpPr>
          <p:cNvPr id="4" name="Slide Number Placeholder 3"/>
          <p:cNvSpPr>
            <a:spLocks noGrp="1"/>
          </p:cNvSpPr>
          <p:nvPr>
            <p:ph type="sldNum" sz="quarter" idx="5"/>
          </p:nvPr>
        </p:nvSpPr>
        <p:spPr/>
        <p:txBody>
          <a:bodyPr/>
          <a:lstStyle/>
          <a:p>
            <a:fld id="{B29ABDCF-0071-4C18-BCC3-E556CD0A133F}" type="slidenum">
              <a:rPr lang="en-US" smtClean="0"/>
              <a:t>12</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Developers require new kinds of databases that can address the needs of modern apps. </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NoSQL databases were designed to address these needs and unique challenges such as:</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High volumes of data</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with many different sources and forms</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Dynamic data schemas to store different types of data</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Using high-velocity and/or real-time data</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13</a:t>
            </a:fld>
            <a:endParaRPr lang="en-US"/>
          </a:p>
        </p:txBody>
      </p:sp>
    </p:spTree>
    <p:extLst>
      <p:ext uri="{BB962C8B-B14F-4D97-AF65-F5344CB8AC3E}">
        <p14:creationId xmlns:p14="http://schemas.microsoft.com/office/powerpoint/2010/main" val="1268570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Consider a database that is inherently flexible</a:t>
            </a:r>
          </a:p>
          <a:p>
            <a:pPr marL="171450" indent="-171450">
              <a:buFont typeface="Arial" panose="020B0604020202020204" pitchFamily="34" charset="0"/>
              <a:buChar char="•"/>
            </a:pPr>
            <a:r>
              <a:rPr lang="en-US" dirty="0"/>
              <a:t>You can store data of many different types within this database without being forced to pre-define a schema or type</a:t>
            </a:r>
          </a:p>
          <a:p>
            <a:pPr marL="171450" indent="-171450">
              <a:buFont typeface="Arial" panose="020B0604020202020204" pitchFamily="34" charset="0"/>
              <a:buChar char="•"/>
            </a:pPr>
            <a:r>
              <a:rPr lang="en-US" dirty="0"/>
              <a:t>If your needs change, this database can change along with you without the risk of creating complex migration scripts</a:t>
            </a:r>
          </a:p>
        </p:txBody>
      </p:sp>
      <p:sp>
        <p:nvSpPr>
          <p:cNvPr id="4" name="Slide Number Placeholder 3"/>
          <p:cNvSpPr>
            <a:spLocks noGrp="1"/>
          </p:cNvSpPr>
          <p:nvPr>
            <p:ph type="sldNum" sz="quarter" idx="5"/>
          </p:nvPr>
        </p:nvSpPr>
        <p:spPr/>
        <p:txBody>
          <a:bodyPr/>
          <a:lstStyle/>
          <a:p>
            <a:fld id="{B29ABDCF-0071-4C18-BCC3-E556CD0A133F}" type="slidenum">
              <a:rPr lang="en-US" smtClean="0"/>
              <a:t>14</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NoSQL databases are defined by common characteristics they share rather than a specific formal definition</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These characteristics include:</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store is non-relational</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Designed for scale-out</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Does not enforce a specific schema</a:t>
            </a:r>
          </a:p>
          <a:p>
            <a:pPr marL="285750" marR="0" indent="-285750">
              <a:lnSpc>
                <a:spcPct val="107000"/>
              </a:lnSpc>
              <a:spcBef>
                <a:spcPts val="0"/>
              </a:spcBef>
              <a:spcAft>
                <a:spcPts val="800"/>
              </a:spcAft>
              <a:buFont typeface="Arial" panose="020B0604020202020204" pitchFamily="34" charset="0"/>
              <a:buChar char="•"/>
            </a:pPr>
            <a:r>
              <a:rPr lang="en-US" sz="900" dirty="0">
                <a:effectLst/>
                <a:latin typeface="Segoe UI" panose="020B0502040204020203" pitchFamily="34" charset="0"/>
                <a:ea typeface="Calibri" panose="020F0502020204030204" pitchFamily="34" charset="0"/>
                <a:cs typeface="Times New Roman" panose="02020603050405020304" pitchFamily="18" charset="0"/>
              </a:rPr>
              <a:t>NoSQL databases generally do not enforce relational constraints or put locks on data, making writes fast</a:t>
            </a:r>
          </a:p>
          <a:p>
            <a:pPr marL="285750" marR="0" indent="-285750">
              <a:lnSpc>
                <a:spcPct val="107000"/>
              </a:lnSpc>
              <a:spcBef>
                <a:spcPts val="0"/>
              </a:spcBef>
              <a:spcAft>
                <a:spcPts val="800"/>
              </a:spcAft>
              <a:buFont typeface="Arial" panose="020B0604020202020204" pitchFamily="34" charset="0"/>
              <a:buChar char="•"/>
            </a:pPr>
            <a:r>
              <a:rPr lang="en-US" sz="900" dirty="0">
                <a:effectLst/>
                <a:latin typeface="Segoe UI" panose="020B0502040204020203" pitchFamily="34" charset="0"/>
                <a:ea typeface="Calibri" panose="020F0502020204030204" pitchFamily="34" charset="0"/>
                <a:cs typeface="Times New Roman" panose="02020603050405020304" pitchFamily="18" charset="0"/>
              </a:rPr>
              <a:t>They are also often designed for horizontally scale via </a:t>
            </a:r>
            <a:r>
              <a:rPr lang="en-US" sz="900" dirty="0" err="1">
                <a:effectLst/>
                <a:latin typeface="Segoe UI" panose="020B0502040204020203" pitchFamily="34" charset="0"/>
                <a:ea typeface="Calibri" panose="020F0502020204030204" pitchFamily="34" charset="0"/>
                <a:cs typeface="Times New Roman" panose="02020603050405020304" pitchFamily="18" charset="0"/>
              </a:rPr>
              <a:t>sharding</a:t>
            </a:r>
            <a:r>
              <a:rPr lang="en-US" sz="900" dirty="0">
                <a:effectLst/>
                <a:latin typeface="Segoe UI" panose="020B0502040204020203" pitchFamily="34" charset="0"/>
                <a:ea typeface="Calibri" panose="020F0502020204030204" pitchFamily="34" charset="0"/>
                <a:cs typeface="Times New Roman" panose="02020603050405020304" pitchFamily="18" charset="0"/>
              </a:rPr>
              <a:t> or partitioning, which allows them to maintain high-performance regardless of size</a:t>
            </a:r>
          </a:p>
        </p:txBody>
      </p:sp>
      <p:sp>
        <p:nvSpPr>
          <p:cNvPr id="4" name="Slide Number Placeholder 3"/>
          <p:cNvSpPr>
            <a:spLocks noGrp="1"/>
          </p:cNvSpPr>
          <p:nvPr>
            <p:ph type="sldNum" sz="quarter" idx="5"/>
          </p:nvPr>
        </p:nvSpPr>
        <p:spPr/>
        <p:txBody>
          <a:bodyPr/>
          <a:lstStyle/>
          <a:p>
            <a:fld id="{B29ABDCF-0071-4C18-BCC3-E556CD0A133F}" type="slidenum">
              <a:rPr lang="en-US" smtClean="0"/>
              <a:t>15</a:t>
            </a:fld>
            <a:endParaRPr lang="en-US"/>
          </a:p>
        </p:txBody>
      </p:sp>
    </p:spTree>
    <p:extLst>
      <p:ext uri="{BB962C8B-B14F-4D97-AF65-F5344CB8AC3E}">
        <p14:creationId xmlns:p14="http://schemas.microsoft.com/office/powerpoint/2010/main" val="199977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While there are many NoSQL data models, four broad data model families are commonly used when modeling data in a NoSQL database</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16</a:t>
            </a:fld>
            <a:endParaRPr lang="en-US"/>
          </a:p>
        </p:txBody>
      </p:sp>
    </p:spTree>
    <p:extLst>
      <p:ext uri="{BB962C8B-B14F-4D97-AF65-F5344CB8AC3E}">
        <p14:creationId xmlns:p14="http://schemas.microsoft.com/office/powerpoint/2010/main" val="1999777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Specifically, we will drill-down into the </a:t>
            </a:r>
            <a:r>
              <a:rPr lang="en-US" sz="1800" b="1" dirty="0">
                <a:effectLst/>
                <a:latin typeface="Segoe UI" panose="020B0502040204020203" pitchFamily="34" charset="0"/>
                <a:ea typeface="Calibri" panose="020F0502020204030204" pitchFamily="34" charset="0"/>
                <a:cs typeface="Times New Roman" panose="02020603050405020304" pitchFamily="18" charset="0"/>
              </a:rPr>
              <a:t>document</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data model</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17</a:t>
            </a:fld>
            <a:endParaRPr lang="en-US"/>
          </a:p>
        </p:txBody>
      </p:sp>
    </p:spTree>
    <p:extLst>
      <p:ext uri="{BB962C8B-B14F-4D97-AF65-F5344CB8AC3E}">
        <p14:creationId xmlns:p14="http://schemas.microsoft.com/office/powerpoint/2010/main" val="1999777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document data model breaks data down into individual document entities</a:t>
            </a:r>
          </a:p>
          <a:p>
            <a:pPr marL="171450" indent="-171450">
              <a:buFont typeface="Arial" panose="020B0604020202020204" pitchFamily="34" charset="0"/>
              <a:buChar char="•"/>
            </a:pPr>
            <a:r>
              <a:rPr lang="en-US" dirty="0"/>
              <a:t>A document can be any structured data type, but JSON is commonly used as the data format</a:t>
            </a:r>
          </a:p>
          <a:p>
            <a:pPr marL="171450" indent="-171450">
              <a:buFont typeface="Arial" panose="020B0604020202020204" pitchFamily="34" charset="0"/>
              <a:buChar char="•"/>
            </a:pPr>
            <a:r>
              <a:rPr lang="en-US" dirty="0"/>
              <a:t>A document is an atomic entity and can have its own data form, regardless of what is stored in other documents in the same database</a:t>
            </a:r>
          </a:p>
          <a:p>
            <a:pPr marL="171450" indent="-171450">
              <a:buFont typeface="Arial" panose="020B0604020202020204" pitchFamily="34" charset="0"/>
              <a:buChar char="•"/>
            </a:pPr>
            <a:r>
              <a:rPr lang="en-US" dirty="0"/>
              <a:t>Because of this flexibility, there is no need for a pre-defined schema making it easier to build new applications rapidly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18</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JavaScript Object Notation, or JSON, is a lightweight data format</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JSON was built to be highly compatible with the literal notation of an object in the JavaScript language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Many frameworks, browsers, and even databases support JavaScript natively making JSON a popular format for transmitting and storing data</a:t>
            </a:r>
            <a:endParaRPr lang="en-US" dirty="0"/>
          </a:p>
          <a:p>
            <a:pPr marL="171450" indent="-171450">
              <a:buFont typeface="Arial" panose="020B0604020202020204" pitchFamily="34" charset="0"/>
              <a:buChar char="•"/>
            </a:pPr>
            <a:r>
              <a:rPr lang="en-US" dirty="0"/>
              <a:t>JSON is a relatively readable data format that clearly exposes its content</a:t>
            </a:r>
          </a:p>
          <a:p>
            <a:pPr marL="171450" indent="-171450">
              <a:buFont typeface="Arial" panose="020B0604020202020204" pitchFamily="34" charset="0"/>
              <a:buChar char="•"/>
            </a:pPr>
            <a:r>
              <a:rPr lang="en-US" dirty="0"/>
              <a:t>JSON is also relatively easy to parse and use in JavaScript applications</a:t>
            </a:r>
          </a:p>
        </p:txBody>
      </p:sp>
      <p:sp>
        <p:nvSpPr>
          <p:cNvPr id="4" name="Slide Number Placeholder 3"/>
          <p:cNvSpPr>
            <a:spLocks noGrp="1"/>
          </p:cNvSpPr>
          <p:nvPr>
            <p:ph type="sldNum" sz="quarter" idx="5"/>
          </p:nvPr>
        </p:nvSpPr>
        <p:spPr/>
        <p:txBody>
          <a:bodyPr/>
          <a:lstStyle/>
          <a:p>
            <a:fld id="{B29ABDCF-0071-4C18-BCC3-E556CD0A133F}" type="slidenum">
              <a:rPr lang="en-US" smtClean="0"/>
              <a:t>19</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JSON is inherently flexible allowing you to mix and match data types, simple values, arrays, or complex objects</a:t>
            </a:r>
          </a:p>
          <a:p>
            <a:pPr marL="171450" indent="-171450">
              <a:buFont typeface="Arial" panose="020B0604020202020204" pitchFamily="34" charset="0"/>
              <a:buChar char="•"/>
            </a:pPr>
            <a:r>
              <a:rPr lang="en-US" dirty="0"/>
              <a:t>In this example, let’s model our customer record from earlier in this presentation including only some of the addresses</a:t>
            </a:r>
          </a:p>
          <a:p>
            <a:pPr marL="171450" indent="-171450">
              <a:buFont typeface="Arial" panose="020B0604020202020204" pitchFamily="34" charset="0"/>
              <a:buChar char="•"/>
            </a:pPr>
            <a:r>
              <a:rPr lang="en-US" dirty="0"/>
              <a:t>Notice, we can flexibly store different types of addresses in our document store?</a:t>
            </a:r>
          </a:p>
          <a:p>
            <a:pPr marL="171450" indent="-171450">
              <a:buFont typeface="Arial" panose="020B0604020202020204" pitchFamily="34" charset="0"/>
              <a:buChar char="•"/>
            </a:pPr>
            <a:r>
              <a:rPr lang="en-US" dirty="0"/>
              <a:t>In this example:</a:t>
            </a:r>
          </a:p>
          <a:p>
            <a:pPr marL="388712" lvl="1" indent="-171450">
              <a:buFont typeface="Arial" panose="020B0604020202020204" pitchFamily="34" charset="0"/>
              <a:buChar char="•"/>
            </a:pPr>
            <a:r>
              <a:rPr lang="en-US" dirty="0"/>
              <a:t>The Bahamian address has a prefix of “The”</a:t>
            </a:r>
          </a:p>
          <a:p>
            <a:pPr marL="388712" lvl="1" indent="-171450">
              <a:buFont typeface="Arial" panose="020B0604020202020204" pitchFamily="34" charset="0"/>
              <a:buChar char="•"/>
            </a:pPr>
            <a:r>
              <a:rPr lang="en-US" dirty="0"/>
              <a:t>The French address requires a postal code while the Bahamian address does not</a:t>
            </a:r>
          </a:p>
        </p:txBody>
      </p:sp>
      <p:sp>
        <p:nvSpPr>
          <p:cNvPr id="4" name="Slide Number Placeholder 3"/>
          <p:cNvSpPr>
            <a:spLocks noGrp="1"/>
          </p:cNvSpPr>
          <p:nvPr>
            <p:ph type="sldNum" sz="quarter" idx="5"/>
          </p:nvPr>
        </p:nvSpPr>
        <p:spPr/>
        <p:txBody>
          <a:bodyPr/>
          <a:lstStyle/>
          <a:p>
            <a:fld id="{B29ABDCF-0071-4C18-BCC3-E556CD0A133F}" type="slidenum">
              <a:rPr lang="en-US" smtClean="0"/>
              <a:t>20</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talk about the world we live and work in today</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Modern life is app-centric: businesses are reliant on applications and, increasingly, so are our homes and personal lives</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For businesses, innovation is brought to life through apps as we find new ways to remain competitive and ensure business continuity during uncertain times</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3</a:t>
            </a:fld>
            <a:endParaRPr lang="en-US"/>
          </a:p>
        </p:txBody>
      </p:sp>
    </p:spTree>
    <p:extLst>
      <p:ext uri="{BB962C8B-B14F-4D97-AF65-F5344CB8AC3E}">
        <p14:creationId xmlns:p14="http://schemas.microsoft.com/office/powerpoint/2010/main" val="53159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add even more address formats with different requirements</a:t>
            </a:r>
          </a:p>
          <a:p>
            <a:pPr marL="171450" indent="-171450">
              <a:buFont typeface="Arial" panose="020B0604020202020204" pitchFamily="34" charset="0"/>
              <a:buChar char="•"/>
            </a:pPr>
            <a:r>
              <a:rPr lang="en-US" dirty="0"/>
              <a:t>In this example:</a:t>
            </a:r>
          </a:p>
          <a:p>
            <a:pPr marL="388712" lvl="1" indent="-171450">
              <a:buFont typeface="Arial" panose="020B0604020202020204" pitchFamily="34" charset="0"/>
              <a:buChar char="•"/>
            </a:pPr>
            <a:r>
              <a:rPr lang="en-US" dirty="0"/>
              <a:t>We omit the country field for US addresses</a:t>
            </a:r>
          </a:p>
          <a:p>
            <a:pPr marL="388712" lvl="1" indent="-171450">
              <a:buFont typeface="Arial" panose="020B0604020202020204" pitchFamily="34" charset="0"/>
              <a:buChar char="•"/>
            </a:pPr>
            <a:r>
              <a:rPr lang="en-US" dirty="0"/>
              <a:t>We omit the state field for a UK address</a:t>
            </a:r>
          </a:p>
          <a:p>
            <a:pPr marL="388712" lvl="1" indent="-171450">
              <a:buFont typeface="Arial" panose="020B0604020202020204" pitchFamily="34" charset="0"/>
              <a:buChar char="•"/>
            </a:pPr>
            <a:r>
              <a:rPr lang="en-US" dirty="0"/>
              <a:t>This specific UK address has an attention field</a:t>
            </a:r>
          </a:p>
          <a:p>
            <a:pPr marL="388712" lvl="1" indent="-171450">
              <a:buFont typeface="Arial" panose="020B0604020202020204" pitchFamily="34" charset="0"/>
              <a:buChar char="•"/>
            </a:pPr>
            <a:r>
              <a:rPr lang="en-US" dirty="0"/>
              <a:t>The postal code for US addresses is a numeric value</a:t>
            </a:r>
          </a:p>
          <a:p>
            <a:pPr marL="388712" lvl="1" indent="-171450">
              <a:buFont typeface="Arial" panose="020B0604020202020204" pitchFamily="34" charset="0"/>
              <a:buChar char="•"/>
            </a:pPr>
            <a:r>
              <a:rPr lang="en-US" dirty="0"/>
              <a:t>The postal code for UK addresses is a string value</a:t>
            </a:r>
          </a:p>
        </p:txBody>
      </p:sp>
      <p:sp>
        <p:nvSpPr>
          <p:cNvPr id="4" name="Slide Number Placeholder 3"/>
          <p:cNvSpPr>
            <a:spLocks noGrp="1"/>
          </p:cNvSpPr>
          <p:nvPr>
            <p:ph type="sldNum" sz="quarter" idx="5"/>
          </p:nvPr>
        </p:nvSpPr>
        <p:spPr/>
        <p:txBody>
          <a:bodyPr/>
          <a:lstStyle/>
          <a:p>
            <a:fld id="{B29ABDCF-0071-4C18-BCC3-E556CD0A133F}" type="slidenum">
              <a:rPr lang="en-US" smtClean="0"/>
              <a:t>21</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even evolve our documents as our developer’s needs change</a:t>
            </a:r>
          </a:p>
          <a:p>
            <a:pPr marL="171450" indent="-171450">
              <a:buFont typeface="Arial" panose="020B0604020202020204" pitchFamily="34" charset="0"/>
              <a:buChar char="•"/>
            </a:pPr>
            <a:r>
              <a:rPr lang="en-US" dirty="0"/>
              <a:t>In this example:</a:t>
            </a:r>
          </a:p>
          <a:p>
            <a:pPr marL="388712" lvl="1" indent="-171450">
              <a:buFont typeface="Arial" panose="020B0604020202020204" pitchFamily="34" charset="0"/>
              <a:buChar char="•"/>
            </a:pPr>
            <a:r>
              <a:rPr lang="en-US" dirty="0"/>
              <a:t>The dev team need the customer’s name split into a given name and surname for automated messaging</a:t>
            </a:r>
          </a:p>
          <a:p>
            <a:pPr marL="388712" lvl="1" indent="-171450">
              <a:buFont typeface="Arial" panose="020B0604020202020204" pitchFamily="34" charset="0"/>
              <a:buChar char="•"/>
            </a:pPr>
            <a:r>
              <a:rPr lang="en-US" dirty="0"/>
              <a:t>The dev team also recognized that a customer may have more than one email address</a:t>
            </a:r>
          </a:p>
        </p:txBody>
      </p:sp>
      <p:sp>
        <p:nvSpPr>
          <p:cNvPr id="4" name="Slide Number Placeholder 3"/>
          <p:cNvSpPr>
            <a:spLocks noGrp="1"/>
          </p:cNvSpPr>
          <p:nvPr>
            <p:ph type="sldNum" sz="quarter" idx="5"/>
          </p:nvPr>
        </p:nvSpPr>
        <p:spPr/>
        <p:txBody>
          <a:bodyPr/>
          <a:lstStyle/>
          <a:p>
            <a:fld id="{B29ABDCF-0071-4C18-BCC3-E556CD0A133F}" type="slidenum">
              <a:rPr lang="en-US" smtClean="0"/>
              <a:t>22</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beauty of a flexible document-based data store is that you can keep evolving your model and adapting to new customer requests or business priorities</a:t>
            </a:r>
          </a:p>
          <a:p>
            <a:pPr marL="171450" lvl="0" indent="-171450">
              <a:buFont typeface="Arial" panose="020B0604020202020204" pitchFamily="34" charset="0"/>
              <a:buChar char="•"/>
            </a:pPr>
            <a:r>
              <a:rPr lang="en-US" dirty="0"/>
              <a:t>In this example:</a:t>
            </a:r>
          </a:p>
          <a:p>
            <a:pPr marL="388712" lvl="1" indent="-171450">
              <a:buFont typeface="Arial" panose="020B0604020202020204" pitchFamily="34" charset="0"/>
              <a:buChar char="•"/>
            </a:pPr>
            <a:r>
              <a:rPr lang="en-US" dirty="0"/>
              <a:t>Customers would like to flag a “primary” email address</a:t>
            </a:r>
          </a:p>
          <a:p>
            <a:pPr marL="388712" lvl="1" indent="-171450">
              <a:buFont typeface="Arial" panose="020B0604020202020204" pitchFamily="34" charset="0"/>
              <a:buChar char="•"/>
            </a:pPr>
            <a:r>
              <a:rPr lang="en-US" dirty="0"/>
              <a:t>Customers would like to distinguish between “office” and “personal” email addresses</a:t>
            </a:r>
          </a:p>
          <a:p>
            <a:pPr marL="171450" lvl="0" indent="-171450">
              <a:buFont typeface="Arial" panose="020B0604020202020204" pitchFamily="34" charset="0"/>
              <a:buChar char="•"/>
            </a:pPr>
            <a:r>
              <a:rPr lang="en-US" dirty="0"/>
              <a:t>How would you evolve this model?</a:t>
            </a:r>
          </a:p>
        </p:txBody>
      </p:sp>
      <p:sp>
        <p:nvSpPr>
          <p:cNvPr id="4" name="Slide Number Placeholder 3"/>
          <p:cNvSpPr>
            <a:spLocks noGrp="1"/>
          </p:cNvSpPr>
          <p:nvPr>
            <p:ph type="sldNum" sz="quarter" idx="5"/>
          </p:nvPr>
        </p:nvSpPr>
        <p:spPr/>
        <p:txBody>
          <a:bodyPr/>
          <a:lstStyle/>
          <a:p>
            <a:fld id="{B29ABDCF-0071-4C18-BCC3-E556CD0A133F}" type="slidenum">
              <a:rPr lang="en-US" smtClean="0"/>
              <a:t>23</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is ideally suited for modern application development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SQL API is especially suited for applications that:</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Experience unpredictable spikes and dips in traffic</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Generate lots of data</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Need to deliver real-time user experiences</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Are depended upon for business continuity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Azure Cosmos DB SQL API can arbitrarily store native JSON documents with flexible schema</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Data is indexed automatically and is available for query using a flavor of the SQL query language designed for JSON data</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SQL API can be accessed using SDKs for popular frameworks such as </a:t>
            </a:r>
            <a:r>
              <a:rPr lang="en-US" b="0" i="0" u="none" strike="noStrike" dirty="0">
                <a:solidFill>
                  <a:srgbClr val="171717"/>
                </a:solidFill>
                <a:effectLst/>
                <a:latin typeface="Segoe UI" panose="020B0502040204020203" pitchFamily="34" charset="0"/>
                <a:hlinkClick r:id="rId3"/>
              </a:rPr>
              <a:t>.NET</a:t>
            </a:r>
            <a:r>
              <a:rPr lang="en-US" b="0" i="0" dirty="0">
                <a:solidFill>
                  <a:srgbClr val="171717"/>
                </a:solidFill>
                <a:effectLst/>
                <a:latin typeface="Segoe UI" panose="020B0502040204020203" pitchFamily="34" charset="0"/>
              </a:rPr>
              <a:t>, </a:t>
            </a:r>
            <a:r>
              <a:rPr lang="en-US" b="0" i="0" u="none" strike="noStrike" dirty="0">
                <a:solidFill>
                  <a:srgbClr val="171717"/>
                </a:solidFill>
                <a:effectLst/>
                <a:latin typeface="Segoe UI" panose="020B0502040204020203" pitchFamily="34" charset="0"/>
                <a:hlinkClick r:id="rId4"/>
              </a:rPr>
              <a:t>Python</a:t>
            </a:r>
            <a:r>
              <a:rPr lang="en-US" b="0" i="0" dirty="0">
                <a:solidFill>
                  <a:srgbClr val="171717"/>
                </a:solidFill>
                <a:effectLst/>
                <a:latin typeface="Segoe UI" panose="020B0502040204020203" pitchFamily="34" charset="0"/>
              </a:rPr>
              <a:t>, </a:t>
            </a:r>
            <a:r>
              <a:rPr lang="en-US" b="0" i="0" u="none" strike="noStrike" dirty="0">
                <a:solidFill>
                  <a:srgbClr val="171717"/>
                </a:solidFill>
                <a:effectLst/>
                <a:latin typeface="Segoe UI" panose="020B0502040204020203" pitchFamily="34" charset="0"/>
                <a:hlinkClick r:id="rId5"/>
              </a:rPr>
              <a:t>Java</a:t>
            </a:r>
            <a:r>
              <a:rPr lang="en-US" b="0" i="0" dirty="0">
                <a:solidFill>
                  <a:srgbClr val="171717"/>
                </a:solidFill>
                <a:effectLst/>
                <a:latin typeface="Segoe UI" panose="020B0502040204020203" pitchFamily="34" charset="0"/>
              </a:rPr>
              <a:t>, and </a:t>
            </a:r>
            <a:r>
              <a:rPr lang="en-US" b="0" i="0" u="none" strike="noStrike" dirty="0">
                <a:solidFill>
                  <a:srgbClr val="171717"/>
                </a:solidFill>
                <a:effectLst/>
                <a:latin typeface="Segoe UI" panose="020B0502040204020203" pitchFamily="34" charset="0"/>
                <a:hlinkClick r:id="rId6"/>
              </a:rPr>
              <a:t>Node.js</a:t>
            </a:r>
            <a:r>
              <a:rPr lang="en-US" b="0" i="0" dirty="0">
                <a:solidFill>
                  <a:srgbClr val="171717"/>
                </a:solidFill>
                <a:effectLst/>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48086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 step up, the overall Azure Cosmos DB platform has many advantages including:</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Guaranteed speed at any scale</a:t>
            </a:r>
            <a:r>
              <a:rPr lang="en-US" b="0" i="0" dirty="0">
                <a:solidFill>
                  <a:srgbClr val="171717"/>
                </a:solidFill>
                <a:effectLst/>
                <a:latin typeface="Segoe UI" panose="020B0502040204020203" pitchFamily="34" charset="0"/>
              </a:rPr>
              <a:t>—even through bursts—with instant, limitless elasticity, fast reads, and multi-region writes, anywhere in the world</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Fast, flexible app development</a:t>
            </a:r>
            <a:r>
              <a:rPr lang="en-US" b="0" i="0" dirty="0">
                <a:solidFill>
                  <a:srgbClr val="171717"/>
                </a:solidFill>
                <a:effectLst/>
                <a:latin typeface="Segoe UI" panose="020B0502040204020203" pitchFamily="34" charset="0"/>
              </a:rPr>
              <a:t> with SDKs for popular languages, a native SQL API along with APIs for MongoDB, Cassandra, and Gremlin, and no-ETL (extract, transform, load) analytics</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Ready for mission-critical applications</a:t>
            </a:r>
            <a:r>
              <a:rPr lang="en-US" b="0" i="0" dirty="0">
                <a:solidFill>
                  <a:srgbClr val="171717"/>
                </a:solidFill>
                <a:effectLst/>
                <a:latin typeface="Segoe UI" panose="020B0502040204020203" pitchFamily="34" charset="0"/>
              </a:rPr>
              <a:t> with guaranteed business continuity, 99.999-percent availability, and enterprise-grade security</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Fully managed and cost-effective serverless database</a:t>
            </a:r>
            <a:r>
              <a:rPr lang="en-US" b="0" i="0" dirty="0">
                <a:solidFill>
                  <a:srgbClr val="171717"/>
                </a:solidFill>
                <a:effectLst/>
                <a:latin typeface="Segoe UI" panose="020B0502040204020203" pitchFamily="34" charset="0"/>
              </a:rPr>
              <a:t> with instant, automatic scaling that responds to application needs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These advantages exist across multiple APIs, but we will only focus on the SQL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4413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 step up, the overall Azure Cosmos DB platform has many advantages including:</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Guaranteed speed at any scale</a:t>
            </a:r>
            <a:r>
              <a:rPr lang="en-US" b="0" i="0" dirty="0">
                <a:solidFill>
                  <a:srgbClr val="171717"/>
                </a:solidFill>
                <a:effectLst/>
                <a:latin typeface="Segoe UI" panose="020B0502040204020203" pitchFamily="34" charset="0"/>
              </a:rPr>
              <a:t>—even through bursts—with instant, limitless elasticity, fast reads, and multi-region writes, anywhere in the world</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Fast, flexible app development</a:t>
            </a:r>
            <a:r>
              <a:rPr lang="en-US" b="0" i="0" dirty="0">
                <a:solidFill>
                  <a:srgbClr val="171717"/>
                </a:solidFill>
                <a:effectLst/>
                <a:latin typeface="Segoe UI" panose="020B0502040204020203" pitchFamily="34" charset="0"/>
              </a:rPr>
              <a:t> with SDKs for popular languages, a native SQL API along with APIs for MongoDB, Cassandra, and Gremlin, and no-ETL (extract, transform, load) analytics</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Ready for mission-critical applications</a:t>
            </a:r>
            <a:r>
              <a:rPr lang="en-US" b="0" i="0" dirty="0">
                <a:solidFill>
                  <a:srgbClr val="171717"/>
                </a:solidFill>
                <a:effectLst/>
                <a:latin typeface="Segoe UI" panose="020B0502040204020203" pitchFamily="34" charset="0"/>
              </a:rPr>
              <a:t> with guaranteed business continuity, 99.999-percent availability, and enterprise-grade security</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Fully managed and cost-effective serverless database</a:t>
            </a:r>
            <a:r>
              <a:rPr lang="en-US" b="0" i="0" dirty="0">
                <a:solidFill>
                  <a:srgbClr val="171717"/>
                </a:solidFill>
                <a:effectLst/>
                <a:latin typeface="Segoe UI" panose="020B0502040204020203" pitchFamily="34" charset="0"/>
              </a:rPr>
              <a:t> with instant, automatic scaling that responds to application needs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These advantages exist across multiple APIs, but we will only focus on the SQL API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12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Some of the most popular use cases for Azure Cosmos DB include </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IoT device telemetry</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Real-time personalization</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Serving dispersed user bases.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106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795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360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Get insights into operations, assets, and inventory to improve business performance and user experience.  With Azure Cosmos DB, developers can easily ingest and m</a:t>
            </a:r>
            <a:r>
              <a:rPr lang="en-US" sz="1200" dirty="0">
                <a:latin typeface="+mn-lt"/>
              </a:rPr>
              <a:t>anage high-velocity  telemetry, fleet data, and supply chain data - in real-time, anywhere in the world, and in a cost-effective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latin typeface="+mn-lt"/>
              </a:rPr>
              <a:t>Azure Cosmos DB is great for this use case because it offers:</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Unlimited elastic and instant throughput </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&lt;10 </a:t>
            </a:r>
            <a:r>
              <a:rPr lang="en-CA" sz="1600" b="0" dirty="0" err="1">
                <a:latin typeface="Segoe UI Semilight" panose="020B0402040204020203" pitchFamily="34" charset="0"/>
                <a:cs typeface="Segoe UI Semilight" panose="020B0402040204020203" pitchFamily="34" charset="0"/>
              </a:rPr>
              <a:t>ms</a:t>
            </a:r>
            <a:r>
              <a:rPr lang="en-CA" sz="1600" b="0" dirty="0">
                <a:latin typeface="Segoe UI Semilight" panose="020B0402040204020203" pitchFamily="34" charset="0"/>
                <a:cs typeface="Segoe UI Semilight" panose="020B0402040204020203" pitchFamily="34" charset="0"/>
              </a:rPr>
              <a:t> read and write latency SLA</a:t>
            </a:r>
          </a:p>
          <a:p>
            <a:pPr marL="400050" lvl="1" indent="-171450">
              <a:buFont typeface="Arial" panose="020B0604020202020204" pitchFamily="34" charset="0"/>
              <a:buChar char="•"/>
            </a:pPr>
            <a:r>
              <a:rPr lang="en-CA" sz="1600" b="0" dirty="0" err="1">
                <a:latin typeface="Segoe UI Semilight" panose="020B0402040204020203" pitchFamily="34" charset="0"/>
                <a:cs typeface="Segoe UI Semilight" panose="020B0402040204020203" pitchFamily="34" charset="0"/>
              </a:rPr>
              <a:t>Autoscale</a:t>
            </a:r>
            <a:r>
              <a:rPr lang="en-CA" sz="1600" b="0" dirty="0">
                <a:latin typeface="Segoe UI Semilight" panose="020B0402040204020203" pitchFamily="34" charset="0"/>
                <a:cs typeface="Segoe UI Semilight" panose="020B0402040204020203" pitchFamily="34" charset="0"/>
              </a:rPr>
              <a:t> pricing model matches capacity to demand</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Auto-indexing of semi-structured data</a:t>
            </a:r>
            <a:endParaRPr lang="en-US" sz="1600" b="0" dirty="0">
              <a:latin typeface="Segoe UI Semilight" panose="020B0402040204020203" pitchFamily="34" charset="0"/>
              <a:cs typeface="Segoe UI Semilight" panose="020B0402040204020203" pitchFamily="34" charset="0"/>
            </a:endParaRPr>
          </a:p>
          <a:p>
            <a:pPr marL="400050" lvl="1" indent="-171450">
              <a:buFont typeface="Arial" panose="020B0604020202020204" pitchFamily="34" charset="0"/>
              <a:buChar char="•"/>
            </a:pPr>
            <a:r>
              <a:rPr lang="en-US" sz="1600" b="0" dirty="0"/>
              <a:t>Turnkey multi-region writes </a:t>
            </a:r>
          </a:p>
          <a:p>
            <a:pPr marL="285750" indent="-285750">
              <a:buFont typeface="Arial" panose="020B0604020202020204" pitchFamily="34" charset="0"/>
              <a:buChar char="•"/>
            </a:pPr>
            <a:r>
              <a:rPr lang="en-US" sz="1600" b="0" dirty="0"/>
              <a:t>99.999% availability SLA worldwide</a:t>
            </a:r>
            <a:endParaRPr lang="en-US" sz="1200" b="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653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Start with a fictional retail company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Today,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AdventureWorks</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sells a variety of outdoor sporting products to customers around the world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A “customer” record consists of multiple fields, but we are only showcasing a few here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effectLst/>
                <a:latin typeface="Segoe UI" panose="020B0502040204020203" pitchFamily="34" charset="0"/>
                <a:ea typeface="Calibri" panose="020F0502020204030204" pitchFamily="34" charset="0"/>
                <a:cs typeface="Times New Roman" panose="02020603050405020304" pitchFamily="18" charset="0"/>
              </a:rPr>
              <a:t>Note for presenter</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a:t>
            </a:r>
            <a:r>
              <a:rPr lang="en-US" sz="1800" b="0" dirty="0" err="1">
                <a:effectLst/>
                <a:latin typeface="Segoe UI" panose="020B0502040204020203" pitchFamily="34" charset="0"/>
                <a:ea typeface="Calibri" panose="020F0502020204030204" pitchFamily="34" charset="0"/>
                <a:cs typeface="Times New Roman" panose="02020603050405020304" pitchFamily="18" charset="0"/>
              </a:rPr>
              <a:t>AdventureWorks</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data can be found on GitHub: https://github.com/azurecosmosdb/cosmicworks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p:txBody>
      </p:sp>
      <p:sp>
        <p:nvSpPr>
          <p:cNvPr id="4" name="Slide Number Placeholder 3"/>
          <p:cNvSpPr>
            <a:spLocks noGrp="1"/>
          </p:cNvSpPr>
          <p:nvPr>
            <p:ph type="sldNum" sz="quarter" idx="5"/>
          </p:nvPr>
        </p:nvSpPr>
        <p:spPr/>
        <p:txBody>
          <a:bodyPr/>
          <a:lstStyle/>
          <a:p>
            <a:fld id="{B29ABDCF-0071-4C18-BCC3-E556CD0A133F}" type="slidenum">
              <a:rPr lang="en-US" smtClean="0"/>
              <a:t>4</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solidFill>
                  <a:srgbClr val="0078D7"/>
                </a:solidFill>
                <a:latin typeface="Segoe UI Semibold" panose="020B0702040204020203" pitchFamily="34" charset="0"/>
                <a:cs typeface="Segoe UI Semibold" panose="020B0702040204020203" pitchFamily="34" charset="0"/>
              </a:rPr>
              <a:t>Challenge</a:t>
            </a:r>
          </a:p>
          <a:p>
            <a:r>
              <a:rPr lang="en-US" sz="1200" dirty="0">
                <a:solidFill>
                  <a:srgbClr val="000000"/>
                </a:solidFill>
                <a:latin typeface="Segoe UI" panose="020B0502040204020203" pitchFamily="34" charset="0"/>
                <a:cs typeface="Segoe UI" panose="020B0502040204020203" pitchFamily="34" charset="0"/>
              </a:rPr>
              <a:t>ASOS ecommerce platform needed to offer real-time product recommendations and scale to meet seasonal demand and instant update with high reliability in any location.</a:t>
            </a:r>
          </a:p>
          <a:p>
            <a:endParaRPr lang="en-US" sz="1200" dirty="0">
              <a:solidFill>
                <a:srgbClr val="000000"/>
              </a:solidFill>
              <a:latin typeface="Segoe UI" panose="020B0502040204020203" pitchFamily="34" charset="0"/>
              <a:cs typeface="Segoe UI" panose="020B0502040204020203" pitchFamily="34" charset="0"/>
            </a:endParaRPr>
          </a:p>
          <a:p>
            <a:r>
              <a:rPr lang="en-US" sz="1600" dirty="0">
                <a:solidFill>
                  <a:srgbClr val="0078D7"/>
                </a:solidFill>
                <a:latin typeface="Segoe UI Semibold" panose="020B0702040204020203" pitchFamily="34" charset="0"/>
                <a:cs typeface="Segoe UI Semibold" panose="020B0702040204020203" pitchFamily="34" charset="0"/>
              </a:rPr>
              <a:t>Outcome</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Reimagined microservices architecture in a global distribution of 30 datacenters that ensures automated resiliency and high levels </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of performance for customers in any location, and a recommendations platform for 15mm+ customers includes 85,000 products, with 5,000 new ones added each week.</a:t>
            </a:r>
          </a:p>
          <a:p>
            <a:pPr marL="0" indent="0">
              <a:buFontTx/>
              <a:buNone/>
            </a:pPr>
            <a:endParaRPr lang="en-US" sz="1200" dirty="0">
              <a:solidFill>
                <a:srgbClr val="000000"/>
              </a:solidFill>
              <a:latin typeface="Segoe UI" panose="020B0502040204020203" pitchFamily="34" charset="0"/>
              <a:cs typeface="Segoe UI" panose="020B0502040204020203" pitchFamily="34" charset="0"/>
            </a:endParaRPr>
          </a:p>
          <a:p>
            <a:pPr marL="0" indent="0">
              <a:buFontTx/>
              <a:buNone/>
            </a:pPr>
            <a:r>
              <a:rPr lang="en-US" sz="1200" dirty="0">
                <a:solidFill>
                  <a:srgbClr val="000000"/>
                </a:solidFill>
                <a:latin typeface="Segoe UI" panose="020B0502040204020203" pitchFamily="34" charset="0"/>
                <a:cs typeface="Segoe UI" panose="020B0502040204020203" pitchFamily="34" charset="0"/>
              </a:rPr>
              <a:t>ASOS </a:t>
            </a:r>
            <a:r>
              <a:rPr lang="en-US" b="0" i="0" dirty="0">
                <a:effectLst/>
                <a:latin typeface="SegoeUI"/>
              </a:rPr>
              <a:t>uses Azure Cosmos DB across numerous microservices, including:</a:t>
            </a:r>
          </a:p>
          <a:p>
            <a:pPr marL="171450" indent="-171450">
              <a:buFontTx/>
              <a:buChar char="-"/>
            </a:pPr>
            <a:r>
              <a:rPr lang="en-US" b="0" i="0" dirty="0">
                <a:effectLst/>
                <a:latin typeface="SegoeUI"/>
              </a:rPr>
              <a:t>low-latency data store for tasks such as storing and retrieving precalculated user profiles and product machine learning models to generate real-time recommendations</a:t>
            </a:r>
          </a:p>
          <a:p>
            <a:pPr marL="171450" indent="-171450">
              <a:buFontTx/>
              <a:buChar char="-"/>
            </a:pPr>
            <a:r>
              <a:rPr lang="en-US" b="0" i="0" u="none" strike="noStrike" dirty="0">
                <a:solidFill>
                  <a:srgbClr val="0067B8"/>
                </a:solidFill>
                <a:effectLst/>
                <a:latin typeface="SegoeUI"/>
                <a:hlinkClick r:id="rId3"/>
              </a:rPr>
              <a:t>Order workflows using change feed</a:t>
            </a:r>
            <a:r>
              <a:rPr lang="en-US" b="0" i="0" dirty="0">
                <a:effectLst/>
                <a:latin typeface="SegoeUI"/>
              </a:rPr>
              <a:t> functionality to broker communication between event-driven microservices that handle various stages of the order workflow as a persistent event store, so customers can easily track their orders</a:t>
            </a:r>
          </a:p>
          <a:p>
            <a:pPr marL="171450" indent="-171450">
              <a:buFontTx/>
              <a:buChar char="-"/>
            </a:pPr>
            <a:r>
              <a:rPr lang="en-US" b="0" i="0" dirty="0">
                <a:effectLst/>
                <a:latin typeface="SegoeUI"/>
              </a:rPr>
              <a:t>easy-to-use online returns process. Customers can request a return online, download the return label, and get refunded with just a few easy steps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832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36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Segoe UI"/>
                <a:ea typeface="+mn-ea"/>
                <a:cs typeface="+mn-cs"/>
              </a:rPr>
              <a:t>Leverage CRM and clickstream data throughout the user journey to deliver recommendations, personalized experiences,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Segoe UI"/>
              <a:ea typeface="+mn-ea"/>
              <a:cs typeface="+mn-cs"/>
            </a:endParaRPr>
          </a:p>
          <a:p>
            <a:pPr marL="285750" indent="-285750">
              <a:buFont typeface="Arial" panose="020B0604020202020204" pitchFamily="34" charset="0"/>
              <a:buChar char="•"/>
            </a:pPr>
            <a:r>
              <a:rPr lang="en-US" sz="1600" dirty="0">
                <a:solidFill>
                  <a:srgbClr val="0078D4"/>
                </a:solidFill>
                <a:latin typeface="Segoe UI Semibold" panose="020B0702040204020203" pitchFamily="34" charset="0"/>
                <a:cs typeface="Segoe UI Semibold" panose="020B0702040204020203" pitchFamily="34" charset="0"/>
              </a:rPr>
              <a:t>Azure Cosmos DB is great for this use case because it offers:</a:t>
            </a:r>
            <a:br>
              <a:rPr lang="en-US" sz="1600" dirty="0">
                <a:solidFill>
                  <a:srgbClr val="0078D4"/>
                </a:solidFill>
                <a:latin typeface="Segoe UI Semibold" panose="020B0702040204020203" pitchFamily="34" charset="0"/>
                <a:cs typeface="Segoe UI Semibold" panose="020B0702040204020203" pitchFamily="34" charset="0"/>
              </a:rPr>
            </a:br>
            <a:endParaRPr lang="en-US" sz="1200" b="0" dirty="0"/>
          </a:p>
          <a:p>
            <a:pPr marL="171450" indent="-171450">
              <a:buFont typeface="Arial" panose="020B0604020202020204" pitchFamily="34" charset="0"/>
              <a:buChar char="•"/>
            </a:pPr>
            <a:r>
              <a:rPr lang="en-CA" sz="1200" b="0" dirty="0">
                <a:latin typeface="Segoe UI Semilight" panose="020B0402040204020203" pitchFamily="34" charset="0"/>
                <a:cs typeface="Segoe UI Semilight" panose="020B0402040204020203" pitchFamily="34" charset="0"/>
              </a:rPr>
              <a:t>Unlimited elastic and instant throughput </a:t>
            </a:r>
            <a:endParaRPr lang="en-US" sz="1200" b="0" dirty="0">
              <a:latin typeface="+mn-lt"/>
            </a:endParaRPr>
          </a:p>
          <a:p>
            <a:pPr marL="171450" indent="-171450">
              <a:buFont typeface="Arial" panose="020B0604020202020204" pitchFamily="34" charset="0"/>
              <a:buChar char="•"/>
            </a:pPr>
            <a:r>
              <a:rPr lang="en-US" sz="1200" b="0" dirty="0">
                <a:latin typeface="+mn-lt"/>
              </a:rPr>
              <a:t>&lt;10 </a:t>
            </a:r>
            <a:r>
              <a:rPr lang="en-US" sz="1200" b="0" dirty="0" err="1">
                <a:latin typeface="+mn-lt"/>
              </a:rPr>
              <a:t>ms</a:t>
            </a:r>
            <a:r>
              <a:rPr lang="en-US" sz="1200" b="0" dirty="0">
                <a:latin typeface="+mn-lt"/>
              </a:rPr>
              <a:t> read and write latency SLA worldwide </a:t>
            </a:r>
          </a:p>
          <a:p>
            <a:pPr marL="171450" indent="-171450">
              <a:buFont typeface="Arial" panose="020B0604020202020204" pitchFamily="34" charset="0"/>
              <a:buChar char="•"/>
            </a:pPr>
            <a:r>
              <a:rPr lang="en-US" sz="1200" b="0" dirty="0">
                <a:latin typeface="+mn-lt"/>
              </a:rPr>
              <a:t>Turnkey multi-region writes </a:t>
            </a:r>
          </a:p>
          <a:p>
            <a:pPr marL="171450" indent="-171450">
              <a:buFont typeface="Arial" panose="020B0604020202020204" pitchFamily="34" charset="0"/>
              <a:buChar char="•"/>
            </a:pPr>
            <a:r>
              <a:rPr lang="en-US" sz="1200" b="0" dirty="0">
                <a:latin typeface="+mn-lt"/>
              </a:rPr>
              <a:t>99.999% availability SLA worldwide</a:t>
            </a:r>
          </a:p>
          <a:p>
            <a:pPr marL="171450" indent="-171450">
              <a:buFont typeface="Arial" panose="020B0604020202020204" pitchFamily="34" charset="0"/>
              <a:buChar char="•"/>
            </a:pPr>
            <a:r>
              <a:rPr lang="en-CA" sz="1200" b="0" dirty="0">
                <a:latin typeface="+mn-lt"/>
                <a:cs typeface="Segoe UI Semilight" panose="020B0402040204020203" pitchFamily="34" charset="0"/>
              </a:rPr>
              <a:t>Auto-indexing of semi-structured data</a:t>
            </a:r>
            <a:endParaRPr lang="en-US" sz="1200" b="0" dirty="0">
              <a:latin typeface="+mn-lt"/>
              <a:cs typeface="Segoe UI Semilight" panose="020B0402040204020203" pitchFamily="34" charset="0"/>
            </a:endParaRPr>
          </a:p>
          <a:p>
            <a:pPr marL="171450" indent="-171450">
              <a:buFont typeface="Arial" panose="020B0604020202020204" pitchFamily="34" charset="0"/>
              <a:buChar char="•"/>
            </a:pPr>
            <a:r>
              <a:rPr lang="en-US" sz="1200" b="0" dirty="0">
                <a:solidFill>
                  <a:schemeClr val="tx1"/>
                </a:solidFill>
              </a:rPr>
              <a:t>Ingest high volumes of data from multiple 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599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youtu.be</a:t>
            </a:r>
            <a:r>
              <a:rPr lang="en-US" dirty="0"/>
              <a:t>/DqQuXGjaE8c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122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Deliver consistent, real-time, and always-on experiences anywhere with guaranteed performance. </a:t>
            </a:r>
          </a:p>
          <a:p>
            <a:endParaRPr lang="en-US" dirty="0"/>
          </a:p>
          <a:p>
            <a:pPr marL="0" indent="0">
              <a:buNone/>
            </a:pPr>
            <a:r>
              <a:rPr lang="en-US" sz="1600" dirty="0">
                <a:solidFill>
                  <a:srgbClr val="0078D4"/>
                </a:solidFill>
                <a:latin typeface="Segoe UI Semibold" panose="020B0702040204020203" pitchFamily="34" charset="0"/>
                <a:cs typeface="Segoe UI Semibold" panose="020B0702040204020203" pitchFamily="34" charset="0"/>
              </a:rPr>
              <a:t>Azure Cosmos DB offers:</a:t>
            </a:r>
          </a:p>
          <a:p>
            <a:r>
              <a:rPr lang="en-CA" sz="1200" b="0" dirty="0"/>
              <a:t>One-click data distribution to any Azure region in the world</a:t>
            </a:r>
          </a:p>
          <a:p>
            <a:r>
              <a:rPr lang="en-US" sz="1200" b="0" dirty="0"/>
              <a:t>Turnkey multi-region writes </a:t>
            </a:r>
            <a:endParaRPr lang="en-CA" sz="1200" b="0" dirty="0"/>
          </a:p>
          <a:p>
            <a:r>
              <a:rPr lang="en-CA" sz="1200" b="0" dirty="0"/>
              <a:t>&lt;10 </a:t>
            </a:r>
            <a:r>
              <a:rPr lang="en-CA" sz="1200" b="0" dirty="0" err="1"/>
              <a:t>ms</a:t>
            </a:r>
            <a:r>
              <a:rPr lang="en-CA" sz="1200" b="0" dirty="0"/>
              <a:t> read and write latency SLA </a:t>
            </a:r>
          </a:p>
          <a:p>
            <a:r>
              <a:rPr lang="en-CA" sz="1200" b="0" dirty="0"/>
              <a:t>99.999% high-availability SLA</a:t>
            </a:r>
          </a:p>
          <a:p>
            <a:r>
              <a:rPr lang="en-CA" sz="1200" b="0" dirty="0"/>
              <a:t>0 RPO and RTO</a:t>
            </a:r>
          </a:p>
          <a:p>
            <a:r>
              <a:rPr lang="en-US" sz="1200" dirty="0">
                <a:solidFill>
                  <a:schemeClr val="tx1"/>
                </a:solidFill>
              </a:rPr>
              <a:t>Choice of five data consistency models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982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resource is uniquely identified by a stable and logical URI and represented as a JSON document</a:t>
            </a:r>
          </a:p>
          <a:p>
            <a:pPr marL="171450" indent="-171450">
              <a:buFont typeface="Arial" panose="020B0604020202020204" pitchFamily="34" charset="0"/>
              <a:buChar char="•"/>
            </a:pPr>
            <a:r>
              <a:rPr lang="en-US" dirty="0"/>
              <a:t>The overall resource model of an application using Azure Cosmos DB is a hierarchical overlay of the resources rooted under the database account, and can be navigated using hyperlinks</a:t>
            </a:r>
          </a:p>
          <a:p>
            <a:pPr marL="171450" indent="-171450">
              <a:buFont typeface="Arial" panose="020B0604020202020204" pitchFamily="34" charset="0"/>
              <a:buChar char="•"/>
            </a:pPr>
            <a:r>
              <a:rPr lang="en-US" dirty="0"/>
              <a:t>Except for the item resource, which is used to represent arbitrary user defined JSON content, all other resources have a system-defined schema</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Container and item resources are further projected as reified resource types for a specific type of API interface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For example, while using document-oriented APIs, container and item resources are projected as collection (container) and document (item) resources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742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a:spcAft>
                <a:spcPts val="612"/>
              </a:spcAft>
              <a:buFont typeface="Arial" panose="020B0604020202020204" pitchFamily="34" charset="0"/>
              <a:buChar char="•"/>
            </a:pPr>
            <a:r>
              <a:rPr lang="en-US" sz="900" dirty="0">
                <a:solidFill>
                  <a:schemeClr val="bg1"/>
                </a:solidFill>
              </a:rPr>
              <a:t>Real-time access with &lt;10 </a:t>
            </a:r>
            <a:r>
              <a:rPr lang="en-US" sz="900" dirty="0" err="1">
                <a:solidFill>
                  <a:schemeClr val="bg1"/>
                </a:solidFill>
              </a:rPr>
              <a:t>ms</a:t>
            </a:r>
            <a:r>
              <a:rPr lang="en-US" sz="900" dirty="0">
                <a:solidFill>
                  <a:schemeClr val="bg1"/>
                </a:solidFill>
              </a:rPr>
              <a:t> read and write latencies backed globally by SLA</a:t>
            </a:r>
          </a:p>
          <a:p>
            <a:pPr marL="511937" lvl="1" indent="-294675">
              <a:spcAft>
                <a:spcPts val="612"/>
              </a:spcAft>
              <a:buFont typeface="Arial" panose="020B0604020202020204" pitchFamily="34" charset="0"/>
              <a:buChar char="•"/>
            </a:pPr>
            <a:r>
              <a:rPr lang="en-US" sz="900" dirty="0">
                <a:solidFill>
                  <a:schemeClr val="bg1"/>
                </a:solidFill>
              </a:rPr>
              <a:t>The only service with financially-backed SLAs for millisecond read and write latency at the 99th percentile and 99.999% high availability </a:t>
            </a:r>
          </a:p>
          <a:p>
            <a:pPr marL="294675" indent="-294675">
              <a:spcAft>
                <a:spcPts val="612"/>
              </a:spcAft>
              <a:buFont typeface="Arial" panose="020B0604020202020204" pitchFamily="34" charset="0"/>
              <a:buChar char="•"/>
            </a:pPr>
            <a:r>
              <a:rPr lang="en-US" sz="900" dirty="0">
                <a:solidFill>
                  <a:schemeClr val="bg1"/>
                </a:solidFill>
              </a:rPr>
              <a:t>Independently and elastically scale storage and throughput across any Azure region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77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The NoSQL schema flexibility removes the impedance mismatch between application object model and the database.</a:t>
            </a:r>
          </a:p>
          <a:p>
            <a:pPr marL="294675" indent="-294675" defTabSz="951304">
              <a:spcAft>
                <a:spcPts val="612"/>
              </a:spcAft>
              <a:buFont typeface="Arial" panose="020B0604020202020204" pitchFamily="34" charset="0"/>
              <a:buChar char="•"/>
            </a:pPr>
            <a:r>
              <a:rPr lang="en-US" sz="900" dirty="0">
                <a:solidFill>
                  <a:prstClr val="white"/>
                </a:solidFill>
              </a:rPr>
              <a:t>Deep integration with key Azure services used in cloud-native app development including Azure Synapse Analytics </a:t>
            </a:r>
          </a:p>
          <a:p>
            <a:pPr marL="294675" indent="-294675" defTabSz="951304">
              <a:spcAft>
                <a:spcPts val="612"/>
              </a:spcAft>
              <a:buFont typeface="Arial" panose="020B0604020202020204" pitchFamily="34" charset="0"/>
              <a:buChar char="•"/>
            </a:pPr>
            <a:r>
              <a:rPr lang="en-US" sz="900" dirty="0">
                <a:solidFill>
                  <a:prstClr val="white"/>
                </a:solidFill>
              </a:rPr>
              <a:t>Languages of your choice with SDKs for .NET, Java, and Python</a:t>
            </a:r>
          </a:p>
          <a:p>
            <a:pPr marL="294675" indent="-294675" defTabSz="951304">
              <a:spcAft>
                <a:spcPts val="612"/>
              </a:spcAft>
              <a:buFont typeface="Arial" panose="020B0604020202020204" pitchFamily="34" charset="0"/>
              <a:buChar char="•"/>
            </a:pPr>
            <a:r>
              <a:rPr lang="en-US" sz="900" dirty="0">
                <a:solidFill>
                  <a:prstClr val="white"/>
                </a:solidFill>
              </a:rPr>
              <a:t>Change feed makes it easy to track and manage changes to database containers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435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Azure Cosmos DB offers a comprehensive suite of SLAs including industry-leading 99.999% availability worldwide</a:t>
            </a:r>
          </a:p>
          <a:p>
            <a:pPr marL="294675" indent="-294675" defTabSz="951304">
              <a:spcAft>
                <a:spcPts val="612"/>
              </a:spcAft>
              <a:buFont typeface="Arial" panose="020B0604020202020204" pitchFamily="34" charset="0"/>
              <a:buChar char="•"/>
            </a:pPr>
            <a:r>
              <a:rPr lang="en-US" sz="900" dirty="0">
                <a:solidFill>
                  <a:prstClr val="white"/>
                </a:solidFill>
              </a:rPr>
              <a:t>Azure Cosmos DB delivers zero downtime with 0 RPO</a:t>
            </a:r>
          </a:p>
          <a:p>
            <a:pPr marL="294675" marR="0" lvl="0" indent="-294675" algn="l" defTabSz="951304" rtl="0" eaLnBrk="1" fontAlgn="auto" latinLnBrk="0" hangingPunct="1">
              <a:lnSpc>
                <a:spcPct val="90000"/>
              </a:lnSpc>
              <a:spcBef>
                <a:spcPts val="0"/>
              </a:spcBef>
              <a:spcAft>
                <a:spcPts val="612"/>
              </a:spcAft>
              <a:buClrTx/>
              <a:buSzTx/>
              <a:buFont typeface="Arial" panose="020B0604020202020204" pitchFamily="34" charset="0"/>
              <a:buChar char="•"/>
              <a:tabLst/>
              <a:defRPr/>
            </a:pPr>
            <a:r>
              <a:rPr lang="en-US" sz="900" dirty="0">
                <a:solidFill>
                  <a:schemeClr val="bg1"/>
                </a:solidFill>
              </a:rPr>
              <a:t>Turnkey multi-region writes and data distribution to any Azure region is enabled by a click of a button</a:t>
            </a:r>
          </a:p>
          <a:p>
            <a:pPr marL="294675" indent="-294675" defTabSz="951304">
              <a:spcAft>
                <a:spcPts val="612"/>
              </a:spcAft>
              <a:buFont typeface="Arial" panose="020B0604020202020204" pitchFamily="34" charset="0"/>
              <a:buChar char="•"/>
            </a:pPr>
            <a:r>
              <a:rPr lang="en-US" sz="900" dirty="0">
                <a:solidFill>
                  <a:prstClr val="white"/>
                </a:solidFill>
              </a:rPr>
              <a:t>Turnkey multi-region writes enabled by a click of a button</a:t>
            </a:r>
          </a:p>
          <a:p>
            <a:pPr marL="294675" indent="-294675" defTabSz="951304">
              <a:spcAft>
                <a:spcPts val="612"/>
              </a:spcAft>
              <a:buFont typeface="Arial" panose="020B0604020202020204" pitchFamily="34" charset="0"/>
              <a:buChar char="•"/>
            </a:pPr>
            <a:r>
              <a:rPr lang="en-US" sz="900" dirty="0">
                <a:solidFill>
                  <a:prstClr val="white"/>
                </a:solidFill>
              </a:rPr>
              <a:t>Enjoy enterprise-grade end-to-end encryption and self-managed keys</a:t>
            </a:r>
          </a:p>
          <a:p>
            <a:pPr marL="294675" indent="-294675" defTabSz="951304">
              <a:spcAft>
                <a:spcPts val="612"/>
              </a:spcAft>
              <a:buFont typeface="Arial" panose="020B0604020202020204" pitchFamily="34" charset="0"/>
              <a:buChar char="•"/>
            </a:pPr>
            <a:r>
              <a:rPr lang="en-US" sz="900" dirty="0">
                <a:solidFill>
                  <a:prstClr val="white"/>
                </a:solidFill>
              </a:rPr>
              <a:t>Role-based </a:t>
            </a:r>
            <a:r>
              <a:rPr lang="en-US" sz="900">
                <a:solidFill>
                  <a:prstClr val="white"/>
                </a:solidFill>
              </a:rPr>
              <a:t>access control (RBAC) </a:t>
            </a:r>
            <a:r>
              <a:rPr lang="en-US" sz="900" dirty="0">
                <a:solidFill>
                  <a:prstClr val="white"/>
                </a:solidFill>
              </a:rPr>
              <a:t>keeps your data safe and offers fine-tuned control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895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Fully managed database service automatically handles all maintenance and updates </a:t>
            </a:r>
          </a:p>
          <a:p>
            <a:pPr marL="294675" indent="-294675" defTabSz="951304">
              <a:spcAft>
                <a:spcPts val="612"/>
              </a:spcAft>
              <a:buFont typeface="Arial" panose="020B0604020202020204" pitchFamily="34" charset="0"/>
              <a:buChar char="•"/>
            </a:pPr>
            <a:r>
              <a:rPr lang="en-US" sz="900" dirty="0">
                <a:solidFill>
                  <a:prstClr val="white"/>
                </a:solidFill>
              </a:rPr>
              <a:t>Cost-effective serverless database operations model responds to app patterns and is ideally suited for small, spiky workloads with moderate performance requirements</a:t>
            </a:r>
          </a:p>
          <a:p>
            <a:pPr marL="294675" indent="-294675" defTabSz="951304">
              <a:spcAft>
                <a:spcPts val="612"/>
              </a:spcAft>
              <a:buFont typeface="Arial" panose="020B0604020202020204" pitchFamily="34" charset="0"/>
              <a:buChar char="•"/>
            </a:pPr>
            <a:r>
              <a:rPr lang="en-US" sz="900" dirty="0" err="1">
                <a:solidFill>
                  <a:prstClr val="white"/>
                </a:solidFill>
              </a:rPr>
              <a:t>Autoscale</a:t>
            </a:r>
            <a:r>
              <a:rPr lang="en-US" sz="900" dirty="0">
                <a:solidFill>
                  <a:prstClr val="white"/>
                </a:solidFill>
              </a:rPr>
              <a:t> provisioned throughput offers high-performance guarantees for critical workloads while eliminating the need for direct throughput management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93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As apps have become mission-critical at work and home, so, too, has data</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Apps exist to use and move data; without it, apps offer little functionality and usefulness</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For many years, relational SQL databases served as the end-all solution to store data for apps</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5</a:t>
            </a:fld>
            <a:endParaRPr lang="en-US"/>
          </a:p>
        </p:txBody>
      </p:sp>
    </p:spTree>
    <p:extLst>
      <p:ext uri="{BB962C8B-B14F-4D97-AF65-F5344CB8AC3E}">
        <p14:creationId xmlns:p14="http://schemas.microsoft.com/office/powerpoint/2010/main" val="3074511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store our data in a relational SQL database, this is one way we can represent that data</a:t>
            </a:r>
          </a:p>
          <a:p>
            <a:pPr marL="171450" indent="-171450">
              <a:buFont typeface="Arial" panose="020B0604020202020204" pitchFamily="34" charset="0"/>
              <a:buChar char="•"/>
            </a:pPr>
            <a:r>
              <a:rPr lang="en-US" dirty="0"/>
              <a:t>Thank of it as a complete object model of the domain for this application </a:t>
            </a:r>
          </a:p>
          <a:p>
            <a:pPr marL="171450" indent="-171450">
              <a:buFont typeface="Arial" panose="020B0604020202020204" pitchFamily="34" charset="0"/>
              <a:buChar char="•"/>
            </a:pPr>
            <a:r>
              <a:rPr lang="en-US" dirty="0"/>
              <a:t>As it stands, this model is fairly rigid</a:t>
            </a:r>
          </a:p>
          <a:p>
            <a:pPr marL="171450" indent="-171450">
              <a:buFont typeface="Arial" panose="020B0604020202020204" pitchFamily="34" charset="0"/>
              <a:buChar char="•"/>
            </a:pPr>
            <a:r>
              <a:rPr lang="en-US" dirty="0"/>
              <a:t>The Address field, specifically, is just a string</a:t>
            </a:r>
          </a:p>
        </p:txBody>
      </p:sp>
      <p:sp>
        <p:nvSpPr>
          <p:cNvPr id="4" name="Slide Number Placeholder 3"/>
          <p:cNvSpPr>
            <a:spLocks noGrp="1"/>
          </p:cNvSpPr>
          <p:nvPr>
            <p:ph type="sldNum" sz="quarter" idx="5"/>
          </p:nvPr>
        </p:nvSpPr>
        <p:spPr/>
        <p:txBody>
          <a:bodyPr/>
          <a:lstStyle/>
          <a:p>
            <a:fld id="{B29ABDCF-0071-4C18-BCC3-E556CD0A133F}" type="slidenum">
              <a:rPr lang="en-US" smtClean="0"/>
              <a:t>6</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Because the address is a rigid string, it would require our developers to do a lot of formatting and parsing to access or update specific properties of an address</a:t>
            </a:r>
          </a:p>
          <a:p>
            <a:pPr marL="171450" indent="-171450">
              <a:buFont typeface="Arial" panose="020B0604020202020204" pitchFamily="34" charset="0"/>
              <a:buChar char="•"/>
            </a:pPr>
            <a:r>
              <a:rPr lang="en-US" dirty="0"/>
              <a:t>We could split the address into multiple fields in the same table</a:t>
            </a:r>
          </a:p>
          <a:p>
            <a:pPr marL="171450" indent="-171450">
              <a:buFont typeface="Arial" panose="020B0604020202020204" pitchFamily="34" charset="0"/>
              <a:buChar char="•"/>
            </a:pPr>
            <a:r>
              <a:rPr lang="en-US" dirty="0"/>
              <a:t>We still face some challenges:</a:t>
            </a:r>
          </a:p>
          <a:p>
            <a:pPr marL="388712" lvl="1" indent="-171450">
              <a:buFont typeface="Arial" panose="020B0604020202020204" pitchFamily="34" charset="0"/>
              <a:buChar char="•"/>
            </a:pPr>
            <a:r>
              <a:rPr lang="en-US" dirty="0"/>
              <a:t>What about multi-line street addresses?</a:t>
            </a:r>
          </a:p>
          <a:p>
            <a:pPr marL="388712" lvl="1" indent="-171450">
              <a:buFont typeface="Arial" panose="020B0604020202020204" pitchFamily="34" charset="0"/>
              <a:buChar char="•"/>
            </a:pPr>
            <a:r>
              <a:rPr lang="en-US" dirty="0"/>
              <a:t>What about mail with an “ATTN” line?</a:t>
            </a:r>
          </a:p>
        </p:txBody>
      </p:sp>
      <p:sp>
        <p:nvSpPr>
          <p:cNvPr id="4" name="Slide Number Placeholder 3"/>
          <p:cNvSpPr>
            <a:spLocks noGrp="1"/>
          </p:cNvSpPr>
          <p:nvPr>
            <p:ph type="sldNum" sz="quarter" idx="5"/>
          </p:nvPr>
        </p:nvSpPr>
        <p:spPr/>
        <p:txBody>
          <a:bodyPr/>
          <a:lstStyle/>
          <a:p>
            <a:fld id="{B29ABDCF-0071-4C18-BCC3-E556CD0A133F}" type="slidenum">
              <a:rPr lang="en-US" smtClean="0"/>
              <a:t>7</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means that application developers need to leverage data in new ways</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Developers need to work with constantly changing data formats without slowing down</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The database developers work with needs to minimize the amount of effort required to update our data’s shape</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8</a:t>
            </a:fld>
            <a:endParaRPr lang="en-US"/>
          </a:p>
        </p:txBody>
      </p:sp>
    </p:spTree>
    <p:extLst>
      <p:ext uri="{BB962C8B-B14F-4D97-AF65-F5344CB8AC3E}">
        <p14:creationId xmlns:p14="http://schemas.microsoft.com/office/powerpoint/2010/main" val="1562646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address is still part of the customer entity</a:t>
            </a:r>
          </a:p>
          <a:p>
            <a:pPr marL="171450" indent="-171450">
              <a:buFont typeface="Arial" panose="020B0604020202020204" pitchFamily="34" charset="0"/>
              <a:buChar char="•"/>
            </a:pPr>
            <a:r>
              <a:rPr lang="en-US" dirty="0"/>
              <a:t>Anytime we need to modify the address for new developer requirements, we must modify the entire customer table</a:t>
            </a:r>
          </a:p>
          <a:p>
            <a:pPr marL="171450" indent="-171450">
              <a:buFont typeface="Arial" panose="020B0604020202020204" pitchFamily="34" charset="0"/>
              <a:buChar char="•"/>
            </a:pPr>
            <a:r>
              <a:rPr lang="en-US" dirty="0"/>
              <a:t>We can normalize the database by splitting the address data out into its own record</a:t>
            </a:r>
          </a:p>
          <a:p>
            <a:pPr marL="171450" indent="-171450">
              <a:buFont typeface="Arial" panose="020B0604020202020204" pitchFamily="34" charset="0"/>
              <a:buChar char="•"/>
            </a:pPr>
            <a:r>
              <a:rPr lang="en-US" dirty="0"/>
              <a:t>This also allows a customer to have more-than-one address</a:t>
            </a:r>
          </a:p>
          <a:p>
            <a:pPr marL="171450" indent="-171450">
              <a:buFont typeface="Arial" panose="020B0604020202020204" pitchFamily="34" charset="0"/>
              <a:buChar char="•"/>
            </a:pPr>
            <a:r>
              <a:rPr lang="en-US" dirty="0"/>
              <a:t>While this is a better solution, it’s still a band-aid to the overall problem of trying to put a flexible data type in a rigid database</a:t>
            </a:r>
          </a:p>
          <a:p>
            <a:pPr marL="388712"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9</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consider an example scenario; Our customer has two addresses in two different countries:</a:t>
            </a:r>
          </a:p>
          <a:p>
            <a:pPr marL="388712" lvl="1" indent="-171450">
              <a:buFont typeface="Arial" panose="020B0604020202020204" pitchFamily="34" charset="0"/>
              <a:buChar char="•"/>
            </a:pPr>
            <a:r>
              <a:rPr lang="en-US" dirty="0"/>
              <a:t>Each address has it’s own unique format based on the mailing requirements of that country</a:t>
            </a:r>
          </a:p>
          <a:p>
            <a:pPr marL="388712" lvl="1" indent="-171450">
              <a:buFont typeface="Arial" panose="020B0604020202020204" pitchFamily="34" charset="0"/>
              <a:buChar char="•"/>
            </a:pPr>
            <a:r>
              <a:rPr lang="en-US" dirty="0"/>
              <a:t>This customer has an address in France and in the US with mail being sent domestically from each country</a:t>
            </a:r>
          </a:p>
          <a:p>
            <a:pPr marL="388712" lvl="1" indent="-171450">
              <a:buFont typeface="Arial" panose="020B0604020202020204" pitchFamily="34" charset="0"/>
              <a:buChar char="•"/>
            </a:pPr>
            <a:r>
              <a:rPr lang="en-US" dirty="0"/>
              <a:t>The French address does not require a “State” field</a:t>
            </a:r>
          </a:p>
          <a:p>
            <a:pPr marL="171450" lvl="0" indent="-171450">
              <a:buFont typeface="Arial" panose="020B0604020202020204" pitchFamily="34" charset="0"/>
              <a:buChar char="•"/>
            </a:pPr>
            <a:r>
              <a:rPr lang="en-US" dirty="0"/>
              <a:t>Some addresses require some fields while others do not</a:t>
            </a:r>
          </a:p>
          <a:p>
            <a:pPr marL="171450" lvl="0" indent="-171450">
              <a:buFont typeface="Arial" panose="020B0604020202020204" pitchFamily="34" charset="0"/>
              <a:buChar char="•"/>
            </a:pPr>
            <a:r>
              <a:rPr lang="en-US" dirty="0"/>
              <a:t>If you are using a relational database, every address record is rigid and will include a union of all possible fields</a:t>
            </a:r>
          </a:p>
          <a:p>
            <a:pPr marL="171450" lvl="0" indent="-171450">
              <a:buFont typeface="Arial" panose="020B0604020202020204" pitchFamily="34" charset="0"/>
              <a:buChar char="•"/>
            </a:pPr>
            <a:r>
              <a:rPr lang="en-US" dirty="0"/>
              <a:t>This can make development very difficult when developers must consider so many possibilities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10</a:t>
            </a:fld>
            <a:endParaRPr lang="en-US"/>
          </a:p>
        </p:txBody>
      </p:sp>
    </p:spTree>
    <p:extLst>
      <p:ext uri="{BB962C8B-B14F-4D97-AF65-F5344CB8AC3E}">
        <p14:creationId xmlns:p14="http://schemas.microsoft.com/office/powerpoint/2010/main" val="3153699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26699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530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1071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4089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43407"/>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6932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530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094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3453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276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849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2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8" y="466301"/>
            <a:ext cx="11560798" cy="565027"/>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4" y="1853401"/>
            <a:ext cx="5596414" cy="1820755"/>
          </a:xfrm>
        </p:spPr>
        <p:txBody>
          <a:bodyPr/>
          <a:lstStyle>
            <a:lvl1pPr>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564443" y="1853401"/>
            <a:ext cx="5596414" cy="439479"/>
          </a:xfrm>
        </p:spPr>
        <p:txBody>
          <a:bodyPr/>
          <a:lstStyle/>
          <a:p>
            <a:endParaRPr lang="en-US"/>
          </a:p>
        </p:txBody>
      </p:sp>
    </p:spTree>
    <p:extLst>
      <p:ext uri="{BB962C8B-B14F-4D97-AF65-F5344CB8AC3E}">
        <p14:creationId xmlns:p14="http://schemas.microsoft.com/office/powerpoint/2010/main" val="64790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802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57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5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400110"/>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356078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6/25/2021</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2231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94515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0757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8390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50219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084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7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3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5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2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88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4122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01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8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75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142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83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9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65137" y="567457"/>
            <a:ext cx="11533187" cy="49934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65138" y="1539875"/>
            <a:ext cx="11533187" cy="488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6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72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9551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322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781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7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83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954481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4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1672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8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588250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288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955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97375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346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57335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725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31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8" y="466301"/>
            <a:ext cx="11560798" cy="565027"/>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4" y="1853401"/>
            <a:ext cx="5596414" cy="1820755"/>
          </a:xfrm>
        </p:spPr>
        <p:txBody>
          <a:bodyPr/>
          <a:lstStyle>
            <a:lvl1pPr>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564443" y="1853401"/>
            <a:ext cx="5596414" cy="439479"/>
          </a:xfrm>
        </p:spPr>
        <p:txBody>
          <a:bodyPr/>
          <a:lstStyle/>
          <a:p>
            <a:endParaRPr lang="en-US"/>
          </a:p>
        </p:txBody>
      </p:sp>
    </p:spTree>
    <p:extLst>
      <p:ext uri="{BB962C8B-B14F-4D97-AF65-F5344CB8AC3E}">
        <p14:creationId xmlns:p14="http://schemas.microsoft.com/office/powerpoint/2010/main" val="178941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2208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29842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2496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3741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400110"/>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2227199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6/25/2021</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2562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10827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69385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1183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7.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4" Type="http://schemas.openxmlformats.org/officeDocument/2006/relationships/image" Target="../media/image17.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theme" Target="../theme/theme5.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8"/>
            <a:ext cx="11533187" cy="55861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157158" y="6778"/>
            <a:ext cx="1279317" cy="1279317"/>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79"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anose="020B0604020202020204"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30884"/>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147990927"/>
      </p:ext>
    </p:extLst>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 id="2147484610" r:id="rId18"/>
    <p:sldLayoutId id="2147484611" r:id="rId19"/>
    <p:sldLayoutId id="2147484612" r:id="rId20"/>
    <p:sldLayoutId id="2147484613" r:id="rId21"/>
    <p:sldLayoutId id="2147484614" r:id="rId22"/>
    <p:sldLayoutId id="2147484615" r:id="rId23"/>
    <p:sldLayoutId id="2147484616" r:id="rId24"/>
    <p:sldLayoutId id="2147484617" r:id="rId25"/>
    <p:sldLayoutId id="2147484618" r:id="rId26"/>
    <p:sldLayoutId id="2147484619" r:id="rId27"/>
    <p:sldLayoutId id="2147484620" r:id="rId28"/>
    <p:sldLayoutId id="2147484621" r:id="rId29"/>
    <p:sldLayoutId id="2147484622" r:id="rId30"/>
    <p:sldLayoutId id="2147484623" r:id="rId31"/>
    <p:sldLayoutId id="2147484624"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60727282"/>
      </p:ext>
    </p:extLst>
  </p:cSld>
  <p:clrMap bg1="lt1" tx1="dk1" bg2="lt2" tx2="dk2" accent1="accent1" accent2="accent2" accent3="accent3" accent4="accent4" accent5="accent5" accent6="accent6" hlink="hlink" folHlink="folHlink"/>
  <p:sldLayoutIdLst>
    <p:sldLayoutId id="2147484626" r:id="rId1"/>
    <p:sldLayoutId id="2147484627" r:id="rId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3178809"/>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39.svg"/><Relationship Id="rId9" Type="http://schemas.openxmlformats.org/officeDocument/2006/relationships/customXml" Target="../ink/ink1.xml"/></Relationships>
</file>

<file path=ppt/slides/_rels/slide1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3.png"/><Relationship Id="rId12" Type="http://schemas.openxmlformats.org/officeDocument/2006/relationships/customXml" Target="../ink/ink4.xm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41.svg"/><Relationship Id="rId11" Type="http://schemas.openxmlformats.org/officeDocument/2006/relationships/customXml" Target="../ink/ink3.xml"/><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39.svg"/><Relationship Id="rId9" Type="http://schemas.openxmlformats.org/officeDocument/2006/relationships/customXml" Target="../ink/ink2.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customXml" Target="../ink/ink7.xml"/><Relationship Id="rId3" Type="http://schemas.openxmlformats.org/officeDocument/2006/relationships/image" Target="../media/image38.png"/><Relationship Id="rId7" Type="http://schemas.openxmlformats.org/officeDocument/2006/relationships/image" Target="../media/image43.png"/><Relationship Id="rId12"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41.svg"/><Relationship Id="rId11" Type="http://schemas.openxmlformats.org/officeDocument/2006/relationships/customXml" Target="../ink/ink6.xml"/><Relationship Id="rId5" Type="http://schemas.openxmlformats.org/officeDocument/2006/relationships/image" Target="../media/image40.png"/><Relationship Id="rId10" Type="http://schemas.openxmlformats.org/officeDocument/2006/relationships/image" Target="../media/image48.png"/><Relationship Id="rId4" Type="http://schemas.openxmlformats.org/officeDocument/2006/relationships/image" Target="../media/image39.svg"/><Relationship Id="rId9" Type="http://schemas.openxmlformats.org/officeDocument/2006/relationships/customXml" Target="../ink/ink5.xml"/><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52.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5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38.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38.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5.png"/><Relationship Id="rId3" Type="http://schemas.openxmlformats.org/officeDocument/2006/relationships/image" Target="../media/image38.png"/><Relationship Id="rId7" Type="http://schemas.openxmlformats.org/officeDocument/2006/relationships/image" Target="../media/image52.png"/><Relationship Id="rId12" Type="http://schemas.openxmlformats.org/officeDocument/2006/relationships/customXml" Target="../ink/ink10.xml"/><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41.svg"/><Relationship Id="rId11" Type="http://schemas.openxmlformats.org/officeDocument/2006/relationships/customXml" Target="../ink/ink9.xml"/><Relationship Id="rId5" Type="http://schemas.openxmlformats.org/officeDocument/2006/relationships/image" Target="../media/image40.png"/><Relationship Id="rId10" Type="http://schemas.openxmlformats.org/officeDocument/2006/relationships/image" Target="../media/image54.png"/><Relationship Id="rId4" Type="http://schemas.openxmlformats.org/officeDocument/2006/relationships/image" Target="../media/image39.svg"/><Relationship Id="rId9" Type="http://schemas.openxmlformats.org/officeDocument/2006/relationships/customXml" Target="../ink/ink8.xml"/></Relationships>
</file>

<file path=ppt/slides/_rels/slide2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3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41.svg"/><Relationship Id="rId11" Type="http://schemas.openxmlformats.org/officeDocument/2006/relationships/customXml" Target="../ink/ink12.xml"/><Relationship Id="rId5" Type="http://schemas.openxmlformats.org/officeDocument/2006/relationships/image" Target="../media/image40.png"/><Relationship Id="rId10" Type="http://schemas.openxmlformats.org/officeDocument/2006/relationships/image" Target="../media/image56.png"/><Relationship Id="rId4" Type="http://schemas.openxmlformats.org/officeDocument/2006/relationships/image" Target="../media/image39.svg"/><Relationship Id="rId9" Type="http://schemas.openxmlformats.org/officeDocument/2006/relationships/customXml" Target="../ink/ink11.xml"/></Relationships>
</file>

<file path=ppt/slides/_rels/slide2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38.png"/><Relationship Id="rId7" Type="http://schemas.openxmlformats.org/officeDocument/2006/relationships/image" Target="../media/image52.png"/><Relationship Id="rId12"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41.svg"/><Relationship Id="rId11" Type="http://schemas.openxmlformats.org/officeDocument/2006/relationships/customXml" Target="../ink/ink14.xml"/><Relationship Id="rId5" Type="http://schemas.openxmlformats.org/officeDocument/2006/relationships/image" Target="../media/image40.png"/><Relationship Id="rId10" Type="http://schemas.openxmlformats.org/officeDocument/2006/relationships/image" Target="../media/image58.png"/><Relationship Id="rId4" Type="http://schemas.openxmlformats.org/officeDocument/2006/relationships/image" Target="../media/image39.svg"/><Relationship Id="rId9" Type="http://schemas.openxmlformats.org/officeDocument/2006/relationships/customXml" Target="../ink/ink1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6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65.xml"/><Relationship Id="rId5" Type="http://schemas.openxmlformats.org/officeDocument/2006/relationships/image" Target="../media/image64.jpeg"/><Relationship Id="rId4"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8.xml"/><Relationship Id="rId1" Type="http://schemas.openxmlformats.org/officeDocument/2006/relationships/slideLayout" Target="../slideLayouts/slideLayout65.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4.svg"/><Relationship Id="rId4" Type="http://schemas.openxmlformats.org/officeDocument/2006/relationships/image" Target="../media/image69.svg"/><Relationship Id="rId9"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0.xml"/><Relationship Id="rId1" Type="http://schemas.openxmlformats.org/officeDocument/2006/relationships/slideLayout" Target="../slideLayouts/slideLayout64.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1.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61.sv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72.png"/><Relationship Id="rId11" Type="http://schemas.openxmlformats.org/officeDocument/2006/relationships/image" Target="../media/image84.svg"/><Relationship Id="rId5" Type="http://schemas.openxmlformats.org/officeDocument/2006/relationships/image" Target="../media/image80.svg"/><Relationship Id="rId10"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82.sv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5.xm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6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microsoft.com/office/2018/10/relationships/comments" Target="../comments/modernComment_7BBF590F_1E86340C.xml"/><Relationship Id="rId7" Type="http://schemas.openxmlformats.org/officeDocument/2006/relationships/image" Target="../media/image41.sv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learn/modules/intro-to-azure-cosmos-db-core-api/" TargetMode="External"/><Relationship Id="rId2" Type="http://schemas.openxmlformats.org/officeDocument/2006/relationships/image" Target="../media/image94.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5C368-345D-4E8C-A3F2-23CF3EF9D763}"/>
              </a:ext>
            </a:extLst>
          </p:cNvPr>
          <p:cNvPicPr>
            <a:picLocks noChangeAspect="1"/>
          </p:cNvPicPr>
          <p:nvPr/>
        </p:nvPicPr>
        <p:blipFill>
          <a:blip r:embed="rId3"/>
          <a:stretch>
            <a:fillRect/>
          </a:stretch>
        </p:blipFill>
        <p:spPr>
          <a:xfrm>
            <a:off x="-7855006" y="-4763855"/>
            <a:ext cx="25296865" cy="12193789"/>
          </a:xfrm>
          <a:prstGeom prst="rect">
            <a:avLst/>
          </a:prstGeom>
        </p:spPr>
      </p:pic>
      <p:pic>
        <p:nvPicPr>
          <p:cNvPr id="12" name="MS logo white - EMF" descr="Microsoft logo white text version">
            <a:extLst>
              <a:ext uri="{FF2B5EF4-FFF2-40B4-BE49-F238E27FC236}">
                <a16:creationId xmlns:a16="http://schemas.microsoft.com/office/drawing/2014/main" id="{98489E1F-4D0D-4A3E-9D5D-684CEFAED848}"/>
              </a:ext>
            </a:extLst>
          </p:cNvPr>
          <p:cNvPicPr>
            <a:picLocks noChangeAspect="1"/>
          </p:cNvPicPr>
          <p:nvPr/>
        </p:nvPicPr>
        <p:blipFill>
          <a:blip r:embed="rId4"/>
          <a:stretch>
            <a:fillRect/>
          </a:stretch>
        </p:blipFill>
        <p:spPr bwMode="black">
          <a:xfrm>
            <a:off x="882" y="-1248328"/>
            <a:ext cx="1393443" cy="298433"/>
          </a:xfrm>
          <a:prstGeom prst="rect">
            <a:avLst/>
          </a:prstGeom>
        </p:spPr>
      </p:pic>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96712" y="277665"/>
            <a:ext cx="9326033" cy="1152484"/>
          </a:xfrm>
        </p:spPr>
        <p:txBody>
          <a:bodyPr/>
          <a:lstStyle/>
          <a:p>
            <a:r>
              <a:rPr lang="en-US" sz="7343"/>
              <a:t>Azure Cosmos DB </a:t>
            </a:r>
          </a:p>
        </p:txBody>
      </p:sp>
      <p:sp>
        <p:nvSpPr>
          <p:cNvPr id="3" name="Text Placeholder 2">
            <a:extLst>
              <a:ext uri="{FF2B5EF4-FFF2-40B4-BE49-F238E27FC236}">
                <a16:creationId xmlns:a16="http://schemas.microsoft.com/office/drawing/2014/main" id="{07526BE0-943C-4628-B5AA-AA022484E825}"/>
              </a:ext>
            </a:extLst>
          </p:cNvPr>
          <p:cNvSpPr>
            <a:spLocks noGrp="1"/>
          </p:cNvSpPr>
          <p:nvPr>
            <p:ph type="body" sz="quarter" idx="12"/>
          </p:nvPr>
        </p:nvSpPr>
        <p:spPr>
          <a:xfrm>
            <a:off x="596712" y="1434727"/>
            <a:ext cx="9326033" cy="313904"/>
          </a:xfrm>
        </p:spPr>
        <p:txBody>
          <a:bodyPr/>
          <a:lstStyle/>
          <a:p>
            <a:r>
              <a:rPr lang="en-US"/>
              <a:t>Fast NoSQL database with open APIs for any scale</a:t>
            </a:r>
          </a:p>
        </p:txBody>
      </p:sp>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91"/>
          </a:xfrm>
        </p:spPr>
        <p:txBody>
          <a:bodyPr/>
          <a:lstStyle/>
          <a:p>
            <a:r>
              <a:rPr lang="en-US" dirty="0">
                <a:solidFill>
                  <a:schemeClr val="accent2"/>
                </a:solidFill>
              </a:rPr>
              <a:t>Complex addresses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graphicFrame>
        <p:nvGraphicFramePr>
          <p:cNvPr id="62" name="Table 11">
            <a:extLst>
              <a:ext uri="{FF2B5EF4-FFF2-40B4-BE49-F238E27FC236}">
                <a16:creationId xmlns:a16="http://schemas.microsoft.com/office/drawing/2014/main" id="{792DC996-ECFF-4433-B9F0-56BC163D4207}"/>
              </a:ext>
            </a:extLst>
          </p:cNvPr>
          <p:cNvGraphicFramePr>
            <a:graphicFrameLocks noGrp="1"/>
          </p:cNvGraphicFramePr>
          <p:nvPr/>
        </p:nvGraphicFramePr>
        <p:xfrm>
          <a:off x="4064427" y="3166018"/>
          <a:ext cx="5029200" cy="1484884"/>
        </p:xfrm>
        <a:graphic>
          <a:graphicData uri="http://schemas.openxmlformats.org/drawingml/2006/table">
            <a:tbl>
              <a:tblPr firstRow="1" bandRow="1">
                <a:tableStyleId>{5C22544A-7EE6-4342-B048-85BDC9FD1C3A}</a:tableStyleId>
              </a:tblPr>
              <a:tblGrid>
                <a:gridCol w="1820558">
                  <a:extLst>
                    <a:ext uri="{9D8B030D-6E8A-4147-A177-3AD203B41FA5}">
                      <a16:colId xmlns:a16="http://schemas.microsoft.com/office/drawing/2014/main" val="3736377284"/>
                    </a:ext>
                  </a:extLst>
                </a:gridCol>
                <a:gridCol w="3208642">
                  <a:extLst>
                    <a:ext uri="{9D8B030D-6E8A-4147-A177-3AD203B41FA5}">
                      <a16:colId xmlns:a16="http://schemas.microsoft.com/office/drawing/2014/main" val="3135617670"/>
                    </a:ext>
                  </a:extLst>
                </a:gridCol>
              </a:tblGrid>
              <a:tr h="370840">
                <a:tc gridSpan="2">
                  <a:txBody>
                    <a:bodyPr/>
                    <a:lstStyle/>
                    <a:p>
                      <a:r>
                        <a:rPr lang="en-US" dirty="0"/>
                        <a:t>Customer</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0012D555-C7DE</a:t>
                      </a:r>
                    </a:p>
                  </a:txBody>
                  <a:tcPr/>
                </a:tc>
                <a:extLst>
                  <a:ext uri="{0D108BD9-81ED-4DB2-BD59-A6C34878D82A}">
                    <a16:rowId xmlns:a16="http://schemas.microsoft.com/office/drawing/2014/main" val="4026770174"/>
                  </a:ext>
                </a:extLst>
              </a:tr>
              <a:tr h="370840">
                <a:tc>
                  <a:txBody>
                    <a:bodyPr/>
                    <a:lstStyle/>
                    <a:p>
                      <a:r>
                        <a:rPr lang="en-US" dirty="0" err="1"/>
                        <a:t>FullName</a:t>
                      </a:r>
                      <a:r>
                        <a:rPr lang="en-US" dirty="0"/>
                        <a:t>:</a:t>
                      </a:r>
                    </a:p>
                  </a:txBody>
                  <a:tcPr/>
                </a:tc>
                <a:tc>
                  <a:txBody>
                    <a:bodyPr/>
                    <a:lstStyle/>
                    <a:p>
                      <a:r>
                        <a:rPr lang="en-US" dirty="0"/>
                        <a:t>Franklin Ye</a:t>
                      </a:r>
                    </a:p>
                  </a:txBody>
                  <a:tcPr/>
                </a:tc>
                <a:extLst>
                  <a:ext uri="{0D108BD9-81ED-4DB2-BD59-A6C34878D82A}">
                    <a16:rowId xmlns:a16="http://schemas.microsoft.com/office/drawing/2014/main" val="257421679"/>
                  </a:ext>
                </a:extLst>
              </a:tr>
              <a:tr h="370840">
                <a:tc>
                  <a:txBody>
                    <a:bodyPr/>
                    <a:lstStyle/>
                    <a:p>
                      <a:r>
                        <a:rPr lang="en-US" dirty="0" err="1"/>
                        <a:t>EmailAddress</a:t>
                      </a:r>
                      <a:r>
                        <a:rPr lang="en-US" dirty="0"/>
                        <a:t>:</a:t>
                      </a:r>
                    </a:p>
                  </a:txBody>
                  <a:tcPr/>
                </a:tc>
                <a:tc>
                  <a:txBody>
                    <a:bodyPr/>
                    <a:lstStyle/>
                    <a:p>
                      <a:r>
                        <a:rPr lang="en-US" sz="1800" b="0" i="0" kern="1200" dirty="0" err="1">
                          <a:solidFill>
                            <a:schemeClr val="dk1"/>
                          </a:solidFill>
                          <a:effectLst/>
                          <a:latin typeface="+mn-lt"/>
                          <a:ea typeface="+mn-ea"/>
                          <a:cs typeface="+mn-cs"/>
                        </a:rPr>
                        <a:t>fye@adventure.works</a:t>
                      </a:r>
                      <a:endParaRPr lang="en-US" dirty="0"/>
                    </a:p>
                  </a:txBody>
                  <a:tcPr/>
                </a:tc>
                <a:extLst>
                  <a:ext uri="{0D108BD9-81ED-4DB2-BD59-A6C34878D82A}">
                    <a16:rowId xmlns:a16="http://schemas.microsoft.com/office/drawing/2014/main" val="936029972"/>
                  </a:ext>
                </a:extLst>
              </a:tr>
            </a:tbl>
          </a:graphicData>
        </a:graphic>
      </p:graphicFrame>
      <p:pic>
        <p:nvPicPr>
          <p:cNvPr id="8" name="Graphic 7">
            <a:extLst>
              <a:ext uri="{FF2B5EF4-FFF2-40B4-BE49-F238E27FC236}">
                <a16:creationId xmlns:a16="http://schemas.microsoft.com/office/drawing/2014/main" id="{DE371DFA-9AB4-435E-B7C9-55B371465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10" name="Straight Arrow Connector 9">
            <a:extLst>
              <a:ext uri="{FF2B5EF4-FFF2-40B4-BE49-F238E27FC236}">
                <a16:creationId xmlns:a16="http://schemas.microsoft.com/office/drawing/2014/main" id="{D7761F08-5010-474A-8560-E1F9A3A6AF0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5" name="Group 14">
            <a:extLst>
              <a:ext uri="{FF2B5EF4-FFF2-40B4-BE49-F238E27FC236}">
                <a16:creationId xmlns:a16="http://schemas.microsoft.com/office/drawing/2014/main" id="{E2B4C1C8-BD8F-4710-B0CE-683B28BE9F9C}"/>
              </a:ext>
            </a:extLst>
          </p:cNvPr>
          <p:cNvGrpSpPr/>
          <p:nvPr/>
        </p:nvGrpSpPr>
        <p:grpSpPr>
          <a:xfrm>
            <a:off x="6012290" y="2050455"/>
            <a:ext cx="1133475" cy="1037510"/>
            <a:chOff x="5603453" y="5301339"/>
            <a:chExt cx="1133475" cy="1037510"/>
          </a:xfrm>
        </p:grpSpPr>
        <p:pic>
          <p:nvPicPr>
            <p:cNvPr id="21" name="Graphic 20">
              <a:extLst>
                <a:ext uri="{FF2B5EF4-FFF2-40B4-BE49-F238E27FC236}">
                  <a16:creationId xmlns:a16="http://schemas.microsoft.com/office/drawing/2014/main" id="{C4376FE9-779F-42D8-B4B0-5E14D3D69A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22" name="TextBox 21">
              <a:extLst>
                <a:ext uri="{FF2B5EF4-FFF2-40B4-BE49-F238E27FC236}">
                  <a16:creationId xmlns:a16="http://schemas.microsoft.com/office/drawing/2014/main" id="{73E895D7-10F4-44EB-AC50-FC8B5CAEC344}"/>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v4</a:t>
              </a:r>
            </a:p>
          </p:txBody>
        </p:sp>
      </p:grpSp>
      <p:grpSp>
        <p:nvGrpSpPr>
          <p:cNvPr id="16" name="Group 15">
            <a:extLst>
              <a:ext uri="{FF2B5EF4-FFF2-40B4-BE49-F238E27FC236}">
                <a16:creationId xmlns:a16="http://schemas.microsoft.com/office/drawing/2014/main" id="{5CB1908C-6C23-4B2D-835B-A916EB524F5E}"/>
              </a:ext>
            </a:extLst>
          </p:cNvPr>
          <p:cNvGrpSpPr/>
          <p:nvPr/>
        </p:nvGrpSpPr>
        <p:grpSpPr>
          <a:xfrm>
            <a:off x="3802489" y="2050455"/>
            <a:ext cx="1133475" cy="1037510"/>
            <a:chOff x="5603453" y="5301339"/>
            <a:chExt cx="1133475" cy="1037510"/>
          </a:xfrm>
        </p:grpSpPr>
        <p:pic>
          <p:nvPicPr>
            <p:cNvPr id="19" name="Graphic 18">
              <a:extLst>
                <a:ext uri="{FF2B5EF4-FFF2-40B4-BE49-F238E27FC236}">
                  <a16:creationId xmlns:a16="http://schemas.microsoft.com/office/drawing/2014/main" id="{512E4FAD-D441-445E-AA4F-A54BB73478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20" name="TextBox 19">
              <a:extLst>
                <a:ext uri="{FF2B5EF4-FFF2-40B4-BE49-F238E27FC236}">
                  <a16:creationId xmlns:a16="http://schemas.microsoft.com/office/drawing/2014/main" id="{A665C06C-1B85-41B3-BFCE-03CFA1973978}"/>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v3</a:t>
              </a:r>
            </a:p>
          </p:txBody>
        </p:sp>
      </p:grpSp>
      <p:cxnSp>
        <p:nvCxnSpPr>
          <p:cNvPr id="17" name="Straight Arrow Connector 16">
            <a:extLst>
              <a:ext uri="{FF2B5EF4-FFF2-40B4-BE49-F238E27FC236}">
                <a16:creationId xmlns:a16="http://schemas.microsoft.com/office/drawing/2014/main" id="{801BD1B9-A47F-4899-A17F-9B236B9E9962}"/>
              </a:ext>
            </a:extLst>
          </p:cNvPr>
          <p:cNvCxnSpPr/>
          <p:nvPr/>
        </p:nvCxnSpPr>
        <p:spPr>
          <a:xfrm>
            <a:off x="5245527" y="2597226"/>
            <a:ext cx="4572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Multiplication Sign 17">
            <a:extLst>
              <a:ext uri="{FF2B5EF4-FFF2-40B4-BE49-F238E27FC236}">
                <a16:creationId xmlns:a16="http://schemas.microsoft.com/office/drawing/2014/main" id="{80FC9A39-55B5-4182-953E-FD34FF2FEF0A}"/>
              </a:ext>
            </a:extLst>
          </p:cNvPr>
          <p:cNvSpPr/>
          <p:nvPr/>
        </p:nvSpPr>
        <p:spPr bwMode="auto">
          <a:xfrm>
            <a:off x="3891866" y="2316118"/>
            <a:ext cx="735647" cy="562215"/>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3" name="Table 11">
            <a:extLst>
              <a:ext uri="{FF2B5EF4-FFF2-40B4-BE49-F238E27FC236}">
                <a16:creationId xmlns:a16="http://schemas.microsoft.com/office/drawing/2014/main" id="{A4EB3F09-3375-4CA3-B0DB-93436BAB161B}"/>
              </a:ext>
            </a:extLst>
          </p:cNvPr>
          <p:cNvGraphicFramePr>
            <a:graphicFrameLocks noGrp="1"/>
          </p:cNvGraphicFramePr>
          <p:nvPr>
            <p:extLst>
              <p:ext uri="{D42A27DB-BD31-4B8C-83A1-F6EECF244321}">
                <p14:modId xmlns:p14="http://schemas.microsoft.com/office/powerpoint/2010/main" val="3444829896"/>
              </p:ext>
            </p:extLst>
          </p:nvPr>
        </p:nvGraphicFramePr>
        <p:xfrm>
          <a:off x="2754722" y="4815585"/>
          <a:ext cx="3017520" cy="2011680"/>
        </p:xfrm>
        <a:graphic>
          <a:graphicData uri="http://schemas.openxmlformats.org/drawingml/2006/table">
            <a:tbl>
              <a:tblPr firstRow="1" bandRow="1">
                <a:tableStyleId>{5C22544A-7EE6-4342-B048-85BDC9FD1C3A}</a:tableStyleId>
              </a:tblPr>
              <a:tblGrid>
                <a:gridCol w="1008581">
                  <a:extLst>
                    <a:ext uri="{9D8B030D-6E8A-4147-A177-3AD203B41FA5}">
                      <a16:colId xmlns:a16="http://schemas.microsoft.com/office/drawing/2014/main" val="3736377284"/>
                    </a:ext>
                  </a:extLst>
                </a:gridCol>
                <a:gridCol w="2008939">
                  <a:extLst>
                    <a:ext uri="{9D8B030D-6E8A-4147-A177-3AD203B41FA5}">
                      <a16:colId xmlns:a16="http://schemas.microsoft.com/office/drawing/2014/main" val="3135617670"/>
                    </a:ext>
                  </a:extLst>
                </a:gridCol>
              </a:tblGrid>
              <a:tr h="335280">
                <a:tc gridSpan="2">
                  <a:txBody>
                    <a:bodyPr/>
                    <a:lstStyle/>
                    <a:p>
                      <a:r>
                        <a:rPr lang="en-US" sz="1600" dirty="0"/>
                        <a:t>Address</a:t>
                      </a:r>
                    </a:p>
                  </a:txBody>
                  <a:tcPr/>
                </a:tc>
                <a:tc hMerge="1">
                  <a:txBody>
                    <a:bodyPr/>
                    <a:lstStyle/>
                    <a:p>
                      <a:endParaRPr lang="en-US"/>
                    </a:p>
                  </a:txBody>
                  <a:tcPr/>
                </a:tc>
                <a:extLst>
                  <a:ext uri="{0D108BD9-81ED-4DB2-BD59-A6C34878D82A}">
                    <a16:rowId xmlns:a16="http://schemas.microsoft.com/office/drawing/2014/main" val="2112994466"/>
                  </a:ext>
                </a:extLst>
              </a:tr>
              <a:tr h="335280">
                <a:tc>
                  <a:txBody>
                    <a:bodyPr/>
                    <a:lstStyle/>
                    <a:p>
                      <a:r>
                        <a:rPr lang="en-US" sz="1600" dirty="0"/>
                        <a:t>Street:</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9505 </a:t>
                      </a:r>
                      <a:r>
                        <a:rPr lang="en-US" sz="1600" dirty="0" err="1"/>
                        <a:t>Hargate</a:t>
                      </a:r>
                      <a:r>
                        <a:rPr lang="en-US" sz="1600" dirty="0"/>
                        <a:t> Court</a:t>
                      </a:r>
                    </a:p>
                  </a:txBody>
                  <a:tcPr/>
                </a:tc>
                <a:extLst>
                  <a:ext uri="{0D108BD9-81ED-4DB2-BD59-A6C34878D82A}">
                    <a16:rowId xmlns:a16="http://schemas.microsoft.com/office/drawing/2014/main" val="257421679"/>
                  </a:ext>
                </a:extLst>
              </a:tr>
              <a:tr h="335280">
                <a:tc>
                  <a:txBody>
                    <a:bodyPr/>
                    <a:lstStyle/>
                    <a:p>
                      <a:r>
                        <a:rPr lang="en-US" sz="1600" dirty="0"/>
                        <a:t>City:</a:t>
                      </a:r>
                    </a:p>
                  </a:txBody>
                  <a:tcPr/>
                </a:tc>
                <a:tc>
                  <a:txBody>
                    <a:bodyPr/>
                    <a:lstStyle/>
                    <a:p>
                      <a:r>
                        <a:rPr lang="en-US" sz="1600" dirty="0"/>
                        <a:t>Bellflower</a:t>
                      </a:r>
                    </a:p>
                  </a:txBody>
                  <a:tcPr/>
                </a:tc>
                <a:extLst>
                  <a:ext uri="{0D108BD9-81ED-4DB2-BD59-A6C34878D82A}">
                    <a16:rowId xmlns:a16="http://schemas.microsoft.com/office/drawing/2014/main" val="357928384"/>
                  </a:ext>
                </a:extLst>
              </a:tr>
              <a:tr h="335280">
                <a:tc>
                  <a:txBody>
                    <a:bodyPr/>
                    <a:lstStyle/>
                    <a:p>
                      <a:r>
                        <a:rPr lang="en-US" sz="1600" dirty="0"/>
                        <a:t>State:</a:t>
                      </a:r>
                    </a:p>
                  </a:txBody>
                  <a:tcPr/>
                </a:tc>
                <a:tc>
                  <a:txBody>
                    <a:bodyPr/>
                    <a:lstStyle/>
                    <a:p>
                      <a:r>
                        <a:rPr lang="en-US" sz="1600" dirty="0"/>
                        <a:t>CA</a:t>
                      </a:r>
                    </a:p>
                  </a:txBody>
                  <a:tcPr/>
                </a:tc>
                <a:extLst>
                  <a:ext uri="{0D108BD9-81ED-4DB2-BD59-A6C34878D82A}">
                    <a16:rowId xmlns:a16="http://schemas.microsoft.com/office/drawing/2014/main" val="2410658389"/>
                  </a:ext>
                </a:extLst>
              </a:tr>
              <a:tr h="335280">
                <a:tc>
                  <a:txBody>
                    <a:bodyPr/>
                    <a:lstStyle/>
                    <a:p>
                      <a:r>
                        <a:rPr lang="en-US" sz="1600" dirty="0"/>
                        <a:t>Zip:</a:t>
                      </a:r>
                    </a:p>
                  </a:txBody>
                  <a:tcPr/>
                </a:tc>
                <a:tc>
                  <a:txBody>
                    <a:bodyPr/>
                    <a:lstStyle/>
                    <a:p>
                      <a:r>
                        <a:rPr lang="en-US" sz="1600" dirty="0"/>
                        <a:t>90706</a:t>
                      </a:r>
                    </a:p>
                  </a:txBody>
                  <a:tcPr/>
                </a:tc>
                <a:extLst>
                  <a:ext uri="{0D108BD9-81ED-4DB2-BD59-A6C34878D82A}">
                    <a16:rowId xmlns:a16="http://schemas.microsoft.com/office/drawing/2014/main" val="3042718158"/>
                  </a:ext>
                </a:extLst>
              </a:tr>
              <a:tr h="335280">
                <a:tc>
                  <a:txBody>
                    <a:bodyPr/>
                    <a:lstStyle/>
                    <a:p>
                      <a:r>
                        <a:rPr lang="en-US" sz="1600" dirty="0"/>
                        <a:t>Country:</a:t>
                      </a:r>
                    </a:p>
                  </a:txBody>
                  <a:tcPr/>
                </a:tc>
                <a:tc>
                  <a:txBody>
                    <a:bodyPr/>
                    <a:lstStyle/>
                    <a:p>
                      <a:r>
                        <a:rPr lang="en-US" sz="1600" dirty="0"/>
                        <a:t>UNITED STATES</a:t>
                      </a:r>
                    </a:p>
                  </a:txBody>
                  <a:tcPr/>
                </a:tc>
                <a:extLst>
                  <a:ext uri="{0D108BD9-81ED-4DB2-BD59-A6C34878D82A}">
                    <a16:rowId xmlns:a16="http://schemas.microsoft.com/office/drawing/2014/main" val="3095002346"/>
                  </a:ext>
                </a:extLst>
              </a:tr>
            </a:tbl>
          </a:graphicData>
        </a:graphic>
      </p:graphicFrame>
      <p:cxnSp>
        <p:nvCxnSpPr>
          <p:cNvPr id="24" name="Straight Arrow Connector 21">
            <a:extLst>
              <a:ext uri="{FF2B5EF4-FFF2-40B4-BE49-F238E27FC236}">
                <a16:creationId xmlns:a16="http://schemas.microsoft.com/office/drawing/2014/main" id="{0BE82F2B-6AD7-492C-B009-7F18C8A1F381}"/>
              </a:ext>
            </a:extLst>
          </p:cNvPr>
          <p:cNvCxnSpPr>
            <a:cxnSpLocks/>
            <a:stCxn id="62" idx="2"/>
            <a:endCxn id="23" idx="3"/>
          </p:cNvCxnSpPr>
          <p:nvPr/>
        </p:nvCxnSpPr>
        <p:spPr>
          <a:xfrm rot="5400000">
            <a:off x="5590374" y="4832771"/>
            <a:ext cx="1170523" cy="806785"/>
          </a:xfrm>
          <a:prstGeom prst="bentConnector2">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5" name="Table 11">
            <a:extLst>
              <a:ext uri="{FF2B5EF4-FFF2-40B4-BE49-F238E27FC236}">
                <a16:creationId xmlns:a16="http://schemas.microsoft.com/office/drawing/2014/main" id="{B9BA0AD7-5339-4C32-9B4B-5BD87FFCED78}"/>
              </a:ext>
            </a:extLst>
          </p:cNvPr>
          <p:cNvGraphicFramePr>
            <a:graphicFrameLocks noGrp="1"/>
          </p:cNvGraphicFramePr>
          <p:nvPr>
            <p:extLst>
              <p:ext uri="{D42A27DB-BD31-4B8C-83A1-F6EECF244321}">
                <p14:modId xmlns:p14="http://schemas.microsoft.com/office/powerpoint/2010/main" val="2103531594"/>
              </p:ext>
            </p:extLst>
          </p:nvPr>
        </p:nvGraphicFramePr>
        <p:xfrm>
          <a:off x="7281002" y="4815585"/>
          <a:ext cx="3017520" cy="2011680"/>
        </p:xfrm>
        <a:graphic>
          <a:graphicData uri="http://schemas.openxmlformats.org/drawingml/2006/table">
            <a:tbl>
              <a:tblPr firstRow="1" bandRow="1">
                <a:tableStyleId>{5C22544A-7EE6-4342-B048-85BDC9FD1C3A}</a:tableStyleId>
              </a:tblPr>
              <a:tblGrid>
                <a:gridCol w="1008581">
                  <a:extLst>
                    <a:ext uri="{9D8B030D-6E8A-4147-A177-3AD203B41FA5}">
                      <a16:colId xmlns:a16="http://schemas.microsoft.com/office/drawing/2014/main" val="3736377284"/>
                    </a:ext>
                  </a:extLst>
                </a:gridCol>
                <a:gridCol w="2008939">
                  <a:extLst>
                    <a:ext uri="{9D8B030D-6E8A-4147-A177-3AD203B41FA5}">
                      <a16:colId xmlns:a16="http://schemas.microsoft.com/office/drawing/2014/main" val="3135617670"/>
                    </a:ext>
                  </a:extLst>
                </a:gridCol>
              </a:tblGrid>
              <a:tr h="335280">
                <a:tc gridSpan="2">
                  <a:txBody>
                    <a:bodyPr/>
                    <a:lstStyle/>
                    <a:p>
                      <a:r>
                        <a:rPr lang="en-US" sz="1600" dirty="0"/>
                        <a:t>Address</a:t>
                      </a:r>
                    </a:p>
                  </a:txBody>
                  <a:tcPr/>
                </a:tc>
                <a:tc hMerge="1">
                  <a:txBody>
                    <a:bodyPr/>
                    <a:lstStyle/>
                    <a:p>
                      <a:endParaRPr lang="en-US"/>
                    </a:p>
                  </a:txBody>
                  <a:tcPr/>
                </a:tc>
                <a:extLst>
                  <a:ext uri="{0D108BD9-81ED-4DB2-BD59-A6C34878D82A}">
                    <a16:rowId xmlns:a16="http://schemas.microsoft.com/office/drawing/2014/main" val="2112994466"/>
                  </a:ext>
                </a:extLst>
              </a:tr>
              <a:tr h="335280">
                <a:tc>
                  <a:txBody>
                    <a:bodyPr/>
                    <a:lstStyle/>
                    <a:p>
                      <a:r>
                        <a:rPr lang="en-US" sz="1600" dirty="0"/>
                        <a:t>Street:</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283 Rue </a:t>
                      </a:r>
                      <a:r>
                        <a:rPr lang="en-US" sz="1600" dirty="0" err="1"/>
                        <a:t>Villedo</a:t>
                      </a:r>
                      <a:endParaRPr lang="en-US" sz="1600" dirty="0"/>
                    </a:p>
                  </a:txBody>
                  <a:tcPr/>
                </a:tc>
                <a:extLst>
                  <a:ext uri="{0D108BD9-81ED-4DB2-BD59-A6C34878D82A}">
                    <a16:rowId xmlns:a16="http://schemas.microsoft.com/office/drawing/2014/main" val="257421679"/>
                  </a:ext>
                </a:extLst>
              </a:tr>
              <a:tr h="335280">
                <a:tc>
                  <a:txBody>
                    <a:bodyPr/>
                    <a:lstStyle/>
                    <a:p>
                      <a:r>
                        <a:rPr lang="en-US" sz="1600" dirty="0"/>
                        <a:t>City:</a:t>
                      </a:r>
                    </a:p>
                  </a:txBody>
                  <a:tcPr/>
                </a:tc>
                <a:tc>
                  <a:txBody>
                    <a:bodyPr/>
                    <a:lstStyle/>
                    <a:p>
                      <a:r>
                        <a:rPr lang="en-US" sz="1600" dirty="0"/>
                        <a:t>Villeneuve-</a:t>
                      </a:r>
                      <a:r>
                        <a:rPr lang="en-US" sz="1600" dirty="0" err="1"/>
                        <a:t>d’Ascq</a:t>
                      </a:r>
                      <a:endParaRPr lang="en-US" sz="1600" dirty="0"/>
                    </a:p>
                  </a:txBody>
                  <a:tcPr/>
                </a:tc>
                <a:extLst>
                  <a:ext uri="{0D108BD9-81ED-4DB2-BD59-A6C34878D82A}">
                    <a16:rowId xmlns:a16="http://schemas.microsoft.com/office/drawing/2014/main" val="357928384"/>
                  </a:ext>
                </a:extLst>
              </a:tr>
              <a:tr h="335280">
                <a:tc>
                  <a:txBody>
                    <a:bodyPr/>
                    <a:lstStyle/>
                    <a:p>
                      <a:r>
                        <a:rPr lang="en-US" sz="1600" dirty="0"/>
                        <a:t>State:</a:t>
                      </a:r>
                    </a:p>
                  </a:txBody>
                  <a:tcPr/>
                </a:tc>
                <a:tc>
                  <a:txBody>
                    <a:bodyPr/>
                    <a:lstStyle/>
                    <a:p>
                      <a:r>
                        <a:rPr lang="en-US" sz="1400" i="1" strike="noStrike" dirty="0"/>
                        <a:t>NULL</a:t>
                      </a:r>
                      <a:endParaRPr lang="en-US" sz="1600" i="1" strike="noStrike" dirty="0"/>
                    </a:p>
                  </a:txBody>
                  <a:tcPr anchor="ctr"/>
                </a:tc>
                <a:extLst>
                  <a:ext uri="{0D108BD9-81ED-4DB2-BD59-A6C34878D82A}">
                    <a16:rowId xmlns:a16="http://schemas.microsoft.com/office/drawing/2014/main" val="3235958670"/>
                  </a:ext>
                </a:extLst>
              </a:tr>
              <a:tr h="335280">
                <a:tc>
                  <a:txBody>
                    <a:bodyPr/>
                    <a:lstStyle/>
                    <a:p>
                      <a:r>
                        <a:rPr lang="en-US" sz="1600" dirty="0"/>
                        <a:t>Zip:</a:t>
                      </a:r>
                    </a:p>
                  </a:txBody>
                  <a:tcPr/>
                </a:tc>
                <a:tc>
                  <a:txBody>
                    <a:bodyPr/>
                    <a:lstStyle/>
                    <a:p>
                      <a:r>
                        <a:rPr lang="en-US" sz="1600" dirty="0"/>
                        <a:t>90706</a:t>
                      </a:r>
                    </a:p>
                  </a:txBody>
                  <a:tcPr/>
                </a:tc>
                <a:extLst>
                  <a:ext uri="{0D108BD9-81ED-4DB2-BD59-A6C34878D82A}">
                    <a16:rowId xmlns:a16="http://schemas.microsoft.com/office/drawing/2014/main" val="3042718158"/>
                  </a:ext>
                </a:extLst>
              </a:tr>
              <a:tr h="335280">
                <a:tc>
                  <a:txBody>
                    <a:bodyPr/>
                    <a:lstStyle/>
                    <a:p>
                      <a:r>
                        <a:rPr lang="en-US" sz="1600" dirty="0"/>
                        <a:t>Country:</a:t>
                      </a:r>
                    </a:p>
                  </a:txBody>
                  <a:tcPr/>
                </a:tc>
                <a:tc>
                  <a:txBody>
                    <a:bodyPr/>
                    <a:lstStyle/>
                    <a:p>
                      <a:r>
                        <a:rPr lang="en-US" sz="1600" dirty="0"/>
                        <a:t>France</a:t>
                      </a:r>
                    </a:p>
                  </a:txBody>
                  <a:tcPr/>
                </a:tc>
                <a:extLst>
                  <a:ext uri="{0D108BD9-81ED-4DB2-BD59-A6C34878D82A}">
                    <a16:rowId xmlns:a16="http://schemas.microsoft.com/office/drawing/2014/main" val="3095002346"/>
                  </a:ext>
                </a:extLst>
              </a:tr>
            </a:tbl>
          </a:graphicData>
        </a:graphic>
      </p:graphicFrame>
      <p:cxnSp>
        <p:nvCxnSpPr>
          <p:cNvPr id="26" name="Straight Arrow Connector 21">
            <a:extLst>
              <a:ext uri="{FF2B5EF4-FFF2-40B4-BE49-F238E27FC236}">
                <a16:creationId xmlns:a16="http://schemas.microsoft.com/office/drawing/2014/main" id="{8DB5331C-9947-4EF2-AD96-1DD054DBA022}"/>
              </a:ext>
            </a:extLst>
          </p:cNvPr>
          <p:cNvCxnSpPr>
            <a:cxnSpLocks/>
            <a:stCxn id="62" idx="2"/>
            <a:endCxn id="25" idx="1"/>
          </p:cNvCxnSpPr>
          <p:nvPr/>
        </p:nvCxnSpPr>
        <p:spPr>
          <a:xfrm rot="16200000" flipH="1">
            <a:off x="6344753" y="4885175"/>
            <a:ext cx="1170523" cy="701975"/>
          </a:xfrm>
          <a:prstGeom prst="bentConnector2">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774AD817-6F60-4898-9F53-A6FC4A5356E9}"/>
                  </a:ext>
                </a:extLst>
              </p14:cNvPr>
              <p14:cNvContentPartPr/>
              <p14:nvPr/>
            </p14:nvContentPartPr>
            <p14:xfrm>
              <a:off x="7982976" y="5735455"/>
              <a:ext cx="1181962" cy="426276"/>
            </p14:xfrm>
          </p:contentPart>
        </mc:Choice>
        <mc:Fallback xmlns="">
          <p:pic>
            <p:nvPicPr>
              <p:cNvPr id="27" name="Ink 26">
                <a:extLst>
                  <a:ext uri="{FF2B5EF4-FFF2-40B4-BE49-F238E27FC236}">
                    <a16:creationId xmlns:a16="http://schemas.microsoft.com/office/drawing/2014/main" id="{774AD817-6F60-4898-9F53-A6FC4A5356E9}"/>
                  </a:ext>
                </a:extLst>
              </p:cNvPr>
              <p:cNvPicPr/>
              <p:nvPr/>
            </p:nvPicPr>
            <p:blipFill>
              <a:blip r:embed="rId10"/>
              <a:stretch>
                <a:fillRect/>
              </a:stretch>
            </p:blipFill>
            <p:spPr>
              <a:xfrm>
                <a:off x="7951294" y="5703799"/>
                <a:ext cx="1244966" cy="489228"/>
              </a:xfrm>
              <a:prstGeom prst="rect">
                <a:avLst/>
              </a:prstGeom>
            </p:spPr>
          </p:pic>
        </mc:Fallback>
      </mc:AlternateContent>
    </p:spTree>
    <p:extLst>
      <p:ext uri="{BB962C8B-B14F-4D97-AF65-F5344CB8AC3E}">
        <p14:creationId xmlns:p14="http://schemas.microsoft.com/office/powerpoint/2010/main" val="35765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91"/>
          </a:xfrm>
        </p:spPr>
        <p:txBody>
          <a:bodyPr/>
          <a:lstStyle/>
          <a:p>
            <a:r>
              <a:rPr lang="en-US" dirty="0">
                <a:solidFill>
                  <a:schemeClr val="accent2"/>
                </a:solidFill>
              </a:rPr>
              <a:t>Complex addresses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graphicFrame>
        <p:nvGraphicFramePr>
          <p:cNvPr id="62" name="Table 11">
            <a:extLst>
              <a:ext uri="{FF2B5EF4-FFF2-40B4-BE49-F238E27FC236}">
                <a16:creationId xmlns:a16="http://schemas.microsoft.com/office/drawing/2014/main" id="{792DC996-ECFF-4433-B9F0-56BC163D4207}"/>
              </a:ext>
            </a:extLst>
          </p:cNvPr>
          <p:cNvGraphicFramePr>
            <a:graphicFrameLocks noGrp="1"/>
          </p:cNvGraphicFramePr>
          <p:nvPr>
            <p:extLst>
              <p:ext uri="{D42A27DB-BD31-4B8C-83A1-F6EECF244321}">
                <p14:modId xmlns:p14="http://schemas.microsoft.com/office/powerpoint/2010/main" val="2951842504"/>
              </p:ext>
            </p:extLst>
          </p:nvPr>
        </p:nvGraphicFramePr>
        <p:xfrm>
          <a:off x="4064427" y="3166018"/>
          <a:ext cx="5029200" cy="1484884"/>
        </p:xfrm>
        <a:graphic>
          <a:graphicData uri="http://schemas.openxmlformats.org/drawingml/2006/table">
            <a:tbl>
              <a:tblPr firstRow="1" bandRow="1">
                <a:tableStyleId>{5C22544A-7EE6-4342-B048-85BDC9FD1C3A}</a:tableStyleId>
              </a:tblPr>
              <a:tblGrid>
                <a:gridCol w="1820558">
                  <a:extLst>
                    <a:ext uri="{9D8B030D-6E8A-4147-A177-3AD203B41FA5}">
                      <a16:colId xmlns:a16="http://schemas.microsoft.com/office/drawing/2014/main" val="3736377284"/>
                    </a:ext>
                  </a:extLst>
                </a:gridCol>
                <a:gridCol w="3208642">
                  <a:extLst>
                    <a:ext uri="{9D8B030D-6E8A-4147-A177-3AD203B41FA5}">
                      <a16:colId xmlns:a16="http://schemas.microsoft.com/office/drawing/2014/main" val="3135617670"/>
                    </a:ext>
                  </a:extLst>
                </a:gridCol>
              </a:tblGrid>
              <a:tr h="370840">
                <a:tc gridSpan="2">
                  <a:txBody>
                    <a:bodyPr/>
                    <a:lstStyle/>
                    <a:p>
                      <a:r>
                        <a:rPr lang="en-US" dirty="0"/>
                        <a:t>Customer</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0012D555-C7DE</a:t>
                      </a:r>
                    </a:p>
                  </a:txBody>
                  <a:tcPr/>
                </a:tc>
                <a:extLst>
                  <a:ext uri="{0D108BD9-81ED-4DB2-BD59-A6C34878D82A}">
                    <a16:rowId xmlns:a16="http://schemas.microsoft.com/office/drawing/2014/main" val="4026770174"/>
                  </a:ext>
                </a:extLst>
              </a:tr>
              <a:tr h="370840">
                <a:tc>
                  <a:txBody>
                    <a:bodyPr/>
                    <a:lstStyle/>
                    <a:p>
                      <a:r>
                        <a:rPr lang="en-US" dirty="0" err="1"/>
                        <a:t>FullName</a:t>
                      </a:r>
                      <a:r>
                        <a:rPr lang="en-US" dirty="0"/>
                        <a:t>:</a:t>
                      </a:r>
                    </a:p>
                  </a:txBody>
                  <a:tcPr/>
                </a:tc>
                <a:tc>
                  <a:txBody>
                    <a:bodyPr/>
                    <a:lstStyle/>
                    <a:p>
                      <a:r>
                        <a:rPr lang="en-US" dirty="0"/>
                        <a:t>Franklin Ye</a:t>
                      </a:r>
                    </a:p>
                  </a:txBody>
                  <a:tcPr/>
                </a:tc>
                <a:extLst>
                  <a:ext uri="{0D108BD9-81ED-4DB2-BD59-A6C34878D82A}">
                    <a16:rowId xmlns:a16="http://schemas.microsoft.com/office/drawing/2014/main" val="257421679"/>
                  </a:ext>
                </a:extLst>
              </a:tr>
              <a:tr h="370840">
                <a:tc>
                  <a:txBody>
                    <a:bodyPr/>
                    <a:lstStyle/>
                    <a:p>
                      <a:r>
                        <a:rPr lang="en-US" dirty="0" err="1"/>
                        <a:t>EmailAddress</a:t>
                      </a:r>
                      <a:r>
                        <a:rPr lang="en-US" dirty="0"/>
                        <a:t>:</a:t>
                      </a:r>
                    </a:p>
                  </a:txBody>
                  <a:tcPr/>
                </a:tc>
                <a:tc>
                  <a:txBody>
                    <a:bodyPr/>
                    <a:lstStyle/>
                    <a:p>
                      <a:r>
                        <a:rPr lang="en-US" sz="1800" b="0" i="0" kern="1200" dirty="0" err="1">
                          <a:solidFill>
                            <a:schemeClr val="dk1"/>
                          </a:solidFill>
                          <a:effectLst/>
                          <a:latin typeface="+mn-lt"/>
                          <a:ea typeface="+mn-ea"/>
                          <a:cs typeface="+mn-cs"/>
                        </a:rPr>
                        <a:t>fye@adventure.works</a:t>
                      </a:r>
                      <a:endParaRPr lang="en-US" dirty="0"/>
                    </a:p>
                  </a:txBody>
                  <a:tcPr/>
                </a:tc>
                <a:extLst>
                  <a:ext uri="{0D108BD9-81ED-4DB2-BD59-A6C34878D82A}">
                    <a16:rowId xmlns:a16="http://schemas.microsoft.com/office/drawing/2014/main" val="936029972"/>
                  </a:ext>
                </a:extLst>
              </a:tr>
            </a:tbl>
          </a:graphicData>
        </a:graphic>
      </p:graphicFrame>
      <p:pic>
        <p:nvPicPr>
          <p:cNvPr id="8" name="Graphic 7">
            <a:extLst>
              <a:ext uri="{FF2B5EF4-FFF2-40B4-BE49-F238E27FC236}">
                <a16:creationId xmlns:a16="http://schemas.microsoft.com/office/drawing/2014/main" id="{DE371DFA-9AB4-435E-B7C9-55B371465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10" name="Straight Arrow Connector 9">
            <a:extLst>
              <a:ext uri="{FF2B5EF4-FFF2-40B4-BE49-F238E27FC236}">
                <a16:creationId xmlns:a16="http://schemas.microsoft.com/office/drawing/2014/main" id="{D7761F08-5010-474A-8560-E1F9A3A6AF0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5" name="Group 14">
            <a:extLst>
              <a:ext uri="{FF2B5EF4-FFF2-40B4-BE49-F238E27FC236}">
                <a16:creationId xmlns:a16="http://schemas.microsoft.com/office/drawing/2014/main" id="{E2B4C1C8-BD8F-4710-B0CE-683B28BE9F9C}"/>
              </a:ext>
            </a:extLst>
          </p:cNvPr>
          <p:cNvGrpSpPr/>
          <p:nvPr/>
        </p:nvGrpSpPr>
        <p:grpSpPr>
          <a:xfrm>
            <a:off x="6012290" y="2050455"/>
            <a:ext cx="1133475" cy="1037510"/>
            <a:chOff x="5603453" y="5301339"/>
            <a:chExt cx="1133475" cy="1037510"/>
          </a:xfrm>
        </p:grpSpPr>
        <p:pic>
          <p:nvPicPr>
            <p:cNvPr id="21" name="Graphic 20">
              <a:extLst>
                <a:ext uri="{FF2B5EF4-FFF2-40B4-BE49-F238E27FC236}">
                  <a16:creationId xmlns:a16="http://schemas.microsoft.com/office/drawing/2014/main" id="{C4376FE9-779F-42D8-B4B0-5E14D3D69A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22" name="TextBox 21">
              <a:extLst>
                <a:ext uri="{FF2B5EF4-FFF2-40B4-BE49-F238E27FC236}">
                  <a16:creationId xmlns:a16="http://schemas.microsoft.com/office/drawing/2014/main" id="{73E895D7-10F4-44EB-AC50-FC8B5CAEC344}"/>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v5</a:t>
              </a:r>
            </a:p>
          </p:txBody>
        </p:sp>
      </p:grpSp>
      <p:grpSp>
        <p:nvGrpSpPr>
          <p:cNvPr id="16" name="Group 15">
            <a:extLst>
              <a:ext uri="{FF2B5EF4-FFF2-40B4-BE49-F238E27FC236}">
                <a16:creationId xmlns:a16="http://schemas.microsoft.com/office/drawing/2014/main" id="{5CB1908C-6C23-4B2D-835B-A916EB524F5E}"/>
              </a:ext>
            </a:extLst>
          </p:cNvPr>
          <p:cNvGrpSpPr/>
          <p:nvPr/>
        </p:nvGrpSpPr>
        <p:grpSpPr>
          <a:xfrm>
            <a:off x="3802489" y="2050455"/>
            <a:ext cx="1133475" cy="1037510"/>
            <a:chOff x="5603453" y="5301339"/>
            <a:chExt cx="1133475" cy="1037510"/>
          </a:xfrm>
        </p:grpSpPr>
        <p:pic>
          <p:nvPicPr>
            <p:cNvPr id="19" name="Graphic 18">
              <a:extLst>
                <a:ext uri="{FF2B5EF4-FFF2-40B4-BE49-F238E27FC236}">
                  <a16:creationId xmlns:a16="http://schemas.microsoft.com/office/drawing/2014/main" id="{512E4FAD-D441-445E-AA4F-A54BB73478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20" name="TextBox 19">
              <a:extLst>
                <a:ext uri="{FF2B5EF4-FFF2-40B4-BE49-F238E27FC236}">
                  <a16:creationId xmlns:a16="http://schemas.microsoft.com/office/drawing/2014/main" id="{A665C06C-1B85-41B3-BFCE-03CFA1973978}"/>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v4</a:t>
              </a:r>
            </a:p>
          </p:txBody>
        </p:sp>
      </p:grpSp>
      <p:cxnSp>
        <p:nvCxnSpPr>
          <p:cNvPr id="17" name="Straight Arrow Connector 16">
            <a:extLst>
              <a:ext uri="{FF2B5EF4-FFF2-40B4-BE49-F238E27FC236}">
                <a16:creationId xmlns:a16="http://schemas.microsoft.com/office/drawing/2014/main" id="{801BD1B9-A47F-4899-A17F-9B236B9E9962}"/>
              </a:ext>
            </a:extLst>
          </p:cNvPr>
          <p:cNvCxnSpPr/>
          <p:nvPr/>
        </p:nvCxnSpPr>
        <p:spPr>
          <a:xfrm>
            <a:off x="5245527" y="2597226"/>
            <a:ext cx="4572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Multiplication Sign 17">
            <a:extLst>
              <a:ext uri="{FF2B5EF4-FFF2-40B4-BE49-F238E27FC236}">
                <a16:creationId xmlns:a16="http://schemas.microsoft.com/office/drawing/2014/main" id="{80FC9A39-55B5-4182-953E-FD34FF2FEF0A}"/>
              </a:ext>
            </a:extLst>
          </p:cNvPr>
          <p:cNvSpPr/>
          <p:nvPr/>
        </p:nvSpPr>
        <p:spPr bwMode="auto">
          <a:xfrm>
            <a:off x="3891866" y="2316118"/>
            <a:ext cx="735647" cy="562215"/>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3" name="Table 11">
            <a:extLst>
              <a:ext uri="{FF2B5EF4-FFF2-40B4-BE49-F238E27FC236}">
                <a16:creationId xmlns:a16="http://schemas.microsoft.com/office/drawing/2014/main" id="{A4EB3F09-3375-4CA3-B0DB-93436BAB161B}"/>
              </a:ext>
            </a:extLst>
          </p:cNvPr>
          <p:cNvGraphicFramePr>
            <a:graphicFrameLocks noGrp="1"/>
          </p:cNvGraphicFramePr>
          <p:nvPr>
            <p:extLst>
              <p:ext uri="{D42A27DB-BD31-4B8C-83A1-F6EECF244321}">
                <p14:modId xmlns:p14="http://schemas.microsoft.com/office/powerpoint/2010/main" val="2012564714"/>
              </p:ext>
            </p:extLst>
          </p:nvPr>
        </p:nvGraphicFramePr>
        <p:xfrm>
          <a:off x="2343242" y="4719719"/>
          <a:ext cx="2651760" cy="2133600"/>
        </p:xfrm>
        <a:graphic>
          <a:graphicData uri="http://schemas.openxmlformats.org/drawingml/2006/table">
            <a:tbl>
              <a:tblPr firstRow="1" bandRow="1">
                <a:tableStyleId>{5C22544A-7EE6-4342-B048-85BDC9FD1C3A}</a:tableStyleId>
              </a:tblPr>
              <a:tblGrid>
                <a:gridCol w="886329">
                  <a:extLst>
                    <a:ext uri="{9D8B030D-6E8A-4147-A177-3AD203B41FA5}">
                      <a16:colId xmlns:a16="http://schemas.microsoft.com/office/drawing/2014/main" val="3736377284"/>
                    </a:ext>
                  </a:extLst>
                </a:gridCol>
                <a:gridCol w="1765431">
                  <a:extLst>
                    <a:ext uri="{9D8B030D-6E8A-4147-A177-3AD203B41FA5}">
                      <a16:colId xmlns:a16="http://schemas.microsoft.com/office/drawing/2014/main" val="3135617670"/>
                    </a:ext>
                  </a:extLst>
                </a:gridCol>
              </a:tblGrid>
              <a:tr h="300446">
                <a:tc gridSpan="2">
                  <a:txBody>
                    <a:bodyPr/>
                    <a:lstStyle/>
                    <a:p>
                      <a:r>
                        <a:rPr lang="en-US" sz="1400" dirty="0"/>
                        <a:t>Address</a:t>
                      </a:r>
                    </a:p>
                  </a:txBody>
                  <a:tcPr/>
                </a:tc>
                <a:tc hMerge="1">
                  <a:txBody>
                    <a:bodyPr/>
                    <a:lstStyle/>
                    <a:p>
                      <a:endParaRPr lang="en-US"/>
                    </a:p>
                  </a:txBody>
                  <a:tcPr/>
                </a:tc>
                <a:extLst>
                  <a:ext uri="{0D108BD9-81ED-4DB2-BD59-A6C34878D82A}">
                    <a16:rowId xmlns:a16="http://schemas.microsoft.com/office/drawing/2014/main" val="2112994466"/>
                  </a:ext>
                </a:extLst>
              </a:tr>
              <a:tr h="300446">
                <a:tc>
                  <a:txBody>
                    <a:bodyPr/>
                    <a:lstStyle/>
                    <a:p>
                      <a:r>
                        <a:rPr lang="en-US" sz="1400" dirty="0"/>
                        <a:t>Street:</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400" dirty="0"/>
                        <a:t>9505 </a:t>
                      </a:r>
                      <a:r>
                        <a:rPr lang="en-US" sz="1400" dirty="0" err="1"/>
                        <a:t>Hargate</a:t>
                      </a:r>
                      <a:r>
                        <a:rPr lang="en-US" sz="1400" dirty="0"/>
                        <a:t> Court</a:t>
                      </a:r>
                    </a:p>
                  </a:txBody>
                  <a:tcPr/>
                </a:tc>
                <a:extLst>
                  <a:ext uri="{0D108BD9-81ED-4DB2-BD59-A6C34878D82A}">
                    <a16:rowId xmlns:a16="http://schemas.microsoft.com/office/drawing/2014/main" val="257421679"/>
                  </a:ext>
                </a:extLst>
              </a:tr>
              <a:tr h="300446">
                <a:tc>
                  <a:txBody>
                    <a:bodyPr/>
                    <a:lstStyle/>
                    <a:p>
                      <a:r>
                        <a:rPr lang="en-US" sz="1400" dirty="0"/>
                        <a:t>City:</a:t>
                      </a:r>
                    </a:p>
                  </a:txBody>
                  <a:tcPr/>
                </a:tc>
                <a:tc>
                  <a:txBody>
                    <a:bodyPr/>
                    <a:lstStyle/>
                    <a:p>
                      <a:r>
                        <a:rPr lang="en-US" sz="1400" dirty="0"/>
                        <a:t>Bellflower</a:t>
                      </a:r>
                    </a:p>
                  </a:txBody>
                  <a:tcPr/>
                </a:tc>
                <a:extLst>
                  <a:ext uri="{0D108BD9-81ED-4DB2-BD59-A6C34878D82A}">
                    <a16:rowId xmlns:a16="http://schemas.microsoft.com/office/drawing/2014/main" val="357928384"/>
                  </a:ext>
                </a:extLst>
              </a:tr>
              <a:tr h="300446">
                <a:tc>
                  <a:txBody>
                    <a:bodyPr/>
                    <a:lstStyle/>
                    <a:p>
                      <a:r>
                        <a:rPr lang="en-US" sz="1400" dirty="0"/>
                        <a:t>State:</a:t>
                      </a:r>
                    </a:p>
                  </a:txBody>
                  <a:tcPr/>
                </a:tc>
                <a:tc>
                  <a:txBody>
                    <a:bodyPr/>
                    <a:lstStyle/>
                    <a:p>
                      <a:r>
                        <a:rPr lang="en-US" sz="1400" dirty="0"/>
                        <a:t>CA</a:t>
                      </a:r>
                    </a:p>
                  </a:txBody>
                  <a:tcPr/>
                </a:tc>
                <a:extLst>
                  <a:ext uri="{0D108BD9-81ED-4DB2-BD59-A6C34878D82A}">
                    <a16:rowId xmlns:a16="http://schemas.microsoft.com/office/drawing/2014/main" val="2410658389"/>
                  </a:ext>
                </a:extLst>
              </a:tr>
              <a:tr h="300446">
                <a:tc>
                  <a:txBody>
                    <a:bodyPr/>
                    <a:lstStyle/>
                    <a:p>
                      <a:r>
                        <a:rPr lang="en-US" sz="1400" dirty="0"/>
                        <a:t>Zip:</a:t>
                      </a:r>
                    </a:p>
                  </a:txBody>
                  <a:tcPr/>
                </a:tc>
                <a:tc>
                  <a:txBody>
                    <a:bodyPr/>
                    <a:lstStyle/>
                    <a:p>
                      <a:r>
                        <a:rPr lang="en-US" sz="1400" dirty="0"/>
                        <a:t>90706</a:t>
                      </a:r>
                    </a:p>
                  </a:txBody>
                  <a:tcPr/>
                </a:tc>
                <a:extLst>
                  <a:ext uri="{0D108BD9-81ED-4DB2-BD59-A6C34878D82A}">
                    <a16:rowId xmlns:a16="http://schemas.microsoft.com/office/drawing/2014/main" val="3042718158"/>
                  </a:ext>
                </a:extLst>
              </a:tr>
              <a:tr h="300446">
                <a:tc>
                  <a:txBody>
                    <a:bodyPr/>
                    <a:lstStyle/>
                    <a:p>
                      <a:r>
                        <a:rPr lang="en-US" sz="1400" dirty="0"/>
                        <a:t>Prefix:</a:t>
                      </a:r>
                    </a:p>
                  </a:txBody>
                  <a:tcPr/>
                </a:tc>
                <a:tc>
                  <a:txBody>
                    <a:bodyPr/>
                    <a:lstStyle/>
                    <a:p>
                      <a:r>
                        <a:rPr kumimoji="0" lang="en-US" sz="1200" b="0" i="1" u="none" strike="noStrike" kern="1200" cap="none" spc="0" normalizeH="0" baseline="0" noProof="0" dirty="0">
                          <a:ln>
                            <a:noFill/>
                          </a:ln>
                          <a:solidFill>
                            <a:prstClr val="black"/>
                          </a:solidFill>
                          <a:effectLst/>
                          <a:uLnTx/>
                          <a:uFillTx/>
                          <a:latin typeface="+mn-lt"/>
                          <a:ea typeface="+mn-ea"/>
                          <a:cs typeface="+mn-cs"/>
                        </a:rPr>
                        <a:t>NULL</a:t>
                      </a:r>
                      <a:endParaRPr lang="en-US" sz="1400" dirty="0"/>
                    </a:p>
                  </a:txBody>
                  <a:tcPr/>
                </a:tc>
                <a:extLst>
                  <a:ext uri="{0D108BD9-81ED-4DB2-BD59-A6C34878D82A}">
                    <a16:rowId xmlns:a16="http://schemas.microsoft.com/office/drawing/2014/main" val="3746651120"/>
                  </a:ext>
                </a:extLst>
              </a:tr>
              <a:tr h="300446">
                <a:tc>
                  <a:txBody>
                    <a:bodyPr/>
                    <a:lstStyle/>
                    <a:p>
                      <a:r>
                        <a:rPr lang="en-US" sz="1400" dirty="0"/>
                        <a:t>Country:</a:t>
                      </a:r>
                    </a:p>
                  </a:txBody>
                  <a:tcPr/>
                </a:tc>
                <a:tc>
                  <a:txBody>
                    <a:bodyPr/>
                    <a:lstStyle/>
                    <a:p>
                      <a:r>
                        <a:rPr lang="en-US" sz="1400" dirty="0"/>
                        <a:t>United States</a:t>
                      </a:r>
                    </a:p>
                  </a:txBody>
                  <a:tcPr/>
                </a:tc>
                <a:extLst>
                  <a:ext uri="{0D108BD9-81ED-4DB2-BD59-A6C34878D82A}">
                    <a16:rowId xmlns:a16="http://schemas.microsoft.com/office/drawing/2014/main" val="3095002346"/>
                  </a:ext>
                </a:extLst>
              </a:tr>
            </a:tbl>
          </a:graphicData>
        </a:graphic>
      </p:graphicFrame>
      <p:cxnSp>
        <p:nvCxnSpPr>
          <p:cNvPr id="24" name="Straight Arrow Connector 21">
            <a:extLst>
              <a:ext uri="{FF2B5EF4-FFF2-40B4-BE49-F238E27FC236}">
                <a16:creationId xmlns:a16="http://schemas.microsoft.com/office/drawing/2014/main" id="{0BE82F2B-6AD7-492C-B009-7F18C8A1F381}"/>
              </a:ext>
            </a:extLst>
          </p:cNvPr>
          <p:cNvCxnSpPr>
            <a:cxnSpLocks/>
            <a:stCxn id="62" idx="2"/>
            <a:endCxn id="23" idx="3"/>
          </p:cNvCxnSpPr>
          <p:nvPr/>
        </p:nvCxnSpPr>
        <p:spPr>
          <a:xfrm rot="5400000">
            <a:off x="5219207" y="4426698"/>
            <a:ext cx="1135617" cy="1584025"/>
          </a:xfrm>
          <a:prstGeom prst="bentConnector2">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5" name="Table 11">
            <a:extLst>
              <a:ext uri="{FF2B5EF4-FFF2-40B4-BE49-F238E27FC236}">
                <a16:creationId xmlns:a16="http://schemas.microsoft.com/office/drawing/2014/main" id="{B9BA0AD7-5339-4C32-9B4B-5BD87FFCED78}"/>
              </a:ext>
            </a:extLst>
          </p:cNvPr>
          <p:cNvGraphicFramePr>
            <a:graphicFrameLocks noGrp="1"/>
          </p:cNvGraphicFramePr>
          <p:nvPr>
            <p:extLst>
              <p:ext uri="{D42A27DB-BD31-4B8C-83A1-F6EECF244321}">
                <p14:modId xmlns:p14="http://schemas.microsoft.com/office/powerpoint/2010/main" val="3694696074"/>
              </p:ext>
            </p:extLst>
          </p:nvPr>
        </p:nvGraphicFramePr>
        <p:xfrm>
          <a:off x="8244215" y="4719719"/>
          <a:ext cx="2651760" cy="2133600"/>
        </p:xfrm>
        <a:graphic>
          <a:graphicData uri="http://schemas.openxmlformats.org/drawingml/2006/table">
            <a:tbl>
              <a:tblPr firstRow="1" bandRow="1">
                <a:tableStyleId>{5C22544A-7EE6-4342-B048-85BDC9FD1C3A}</a:tableStyleId>
              </a:tblPr>
              <a:tblGrid>
                <a:gridCol w="886329">
                  <a:extLst>
                    <a:ext uri="{9D8B030D-6E8A-4147-A177-3AD203B41FA5}">
                      <a16:colId xmlns:a16="http://schemas.microsoft.com/office/drawing/2014/main" val="3736377284"/>
                    </a:ext>
                  </a:extLst>
                </a:gridCol>
                <a:gridCol w="1765431">
                  <a:extLst>
                    <a:ext uri="{9D8B030D-6E8A-4147-A177-3AD203B41FA5}">
                      <a16:colId xmlns:a16="http://schemas.microsoft.com/office/drawing/2014/main" val="3135617670"/>
                    </a:ext>
                  </a:extLst>
                </a:gridCol>
              </a:tblGrid>
              <a:tr h="300446">
                <a:tc gridSpan="2">
                  <a:txBody>
                    <a:bodyPr/>
                    <a:lstStyle/>
                    <a:p>
                      <a:r>
                        <a:rPr lang="en-US" sz="1400" dirty="0"/>
                        <a:t>Address</a:t>
                      </a:r>
                    </a:p>
                  </a:txBody>
                  <a:tcPr/>
                </a:tc>
                <a:tc hMerge="1">
                  <a:txBody>
                    <a:bodyPr/>
                    <a:lstStyle/>
                    <a:p>
                      <a:endParaRPr lang="en-US"/>
                    </a:p>
                  </a:txBody>
                  <a:tcPr/>
                </a:tc>
                <a:extLst>
                  <a:ext uri="{0D108BD9-81ED-4DB2-BD59-A6C34878D82A}">
                    <a16:rowId xmlns:a16="http://schemas.microsoft.com/office/drawing/2014/main" val="2112994466"/>
                  </a:ext>
                </a:extLst>
              </a:tr>
              <a:tr h="300446">
                <a:tc>
                  <a:txBody>
                    <a:bodyPr/>
                    <a:lstStyle/>
                    <a:p>
                      <a:r>
                        <a:rPr lang="en-US" sz="1400" dirty="0"/>
                        <a:t>Street:</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400" dirty="0"/>
                        <a:t>283 Rue </a:t>
                      </a:r>
                      <a:r>
                        <a:rPr lang="en-US" sz="1400" dirty="0" err="1"/>
                        <a:t>Villedo</a:t>
                      </a:r>
                      <a:endParaRPr lang="en-US" sz="1400" dirty="0"/>
                    </a:p>
                  </a:txBody>
                  <a:tcPr/>
                </a:tc>
                <a:extLst>
                  <a:ext uri="{0D108BD9-81ED-4DB2-BD59-A6C34878D82A}">
                    <a16:rowId xmlns:a16="http://schemas.microsoft.com/office/drawing/2014/main" val="257421679"/>
                  </a:ext>
                </a:extLst>
              </a:tr>
              <a:tr h="300446">
                <a:tc>
                  <a:txBody>
                    <a:bodyPr/>
                    <a:lstStyle/>
                    <a:p>
                      <a:r>
                        <a:rPr lang="en-US" sz="1400" dirty="0"/>
                        <a:t>City:</a:t>
                      </a:r>
                    </a:p>
                  </a:txBody>
                  <a:tcPr/>
                </a:tc>
                <a:tc>
                  <a:txBody>
                    <a:bodyPr/>
                    <a:lstStyle/>
                    <a:p>
                      <a:r>
                        <a:rPr lang="en-US" sz="1400" dirty="0"/>
                        <a:t>Villeneuve-</a:t>
                      </a:r>
                      <a:r>
                        <a:rPr lang="en-US" sz="1400" dirty="0" err="1"/>
                        <a:t>d’Ascq</a:t>
                      </a:r>
                      <a:endParaRPr lang="en-US" sz="1400" dirty="0"/>
                    </a:p>
                  </a:txBody>
                  <a:tcPr/>
                </a:tc>
                <a:extLst>
                  <a:ext uri="{0D108BD9-81ED-4DB2-BD59-A6C34878D82A}">
                    <a16:rowId xmlns:a16="http://schemas.microsoft.com/office/drawing/2014/main" val="357928384"/>
                  </a:ext>
                </a:extLst>
              </a:tr>
              <a:tr h="300446">
                <a:tc>
                  <a:txBody>
                    <a:bodyPr/>
                    <a:lstStyle/>
                    <a:p>
                      <a:r>
                        <a:rPr lang="en-US" sz="1400" dirty="0"/>
                        <a:t>State:</a:t>
                      </a:r>
                    </a:p>
                  </a:txBody>
                  <a:tcPr/>
                </a:tc>
                <a:tc>
                  <a:txBody>
                    <a:bodyPr/>
                    <a:lstStyle/>
                    <a:p>
                      <a:r>
                        <a:rPr lang="en-US" sz="1200" i="1" strike="noStrike" dirty="0"/>
                        <a:t>NULL</a:t>
                      </a:r>
                      <a:endParaRPr lang="en-US" sz="1400" i="1" strike="noStrike" dirty="0"/>
                    </a:p>
                  </a:txBody>
                  <a:tcPr anchor="ctr"/>
                </a:tc>
                <a:extLst>
                  <a:ext uri="{0D108BD9-81ED-4DB2-BD59-A6C34878D82A}">
                    <a16:rowId xmlns:a16="http://schemas.microsoft.com/office/drawing/2014/main" val="3235958670"/>
                  </a:ext>
                </a:extLst>
              </a:tr>
              <a:tr h="300446">
                <a:tc>
                  <a:txBody>
                    <a:bodyPr/>
                    <a:lstStyle/>
                    <a:p>
                      <a:r>
                        <a:rPr lang="en-US" sz="1400" dirty="0"/>
                        <a:t>Zip:</a:t>
                      </a:r>
                    </a:p>
                  </a:txBody>
                  <a:tcPr/>
                </a:tc>
                <a:tc>
                  <a:txBody>
                    <a:bodyPr/>
                    <a:lstStyle/>
                    <a:p>
                      <a:r>
                        <a:rPr lang="en-US" sz="1400" dirty="0"/>
                        <a:t>90706</a:t>
                      </a:r>
                    </a:p>
                  </a:txBody>
                  <a:tcPr/>
                </a:tc>
                <a:extLst>
                  <a:ext uri="{0D108BD9-81ED-4DB2-BD59-A6C34878D82A}">
                    <a16:rowId xmlns:a16="http://schemas.microsoft.com/office/drawing/2014/main" val="3042718158"/>
                  </a:ext>
                </a:extLst>
              </a:tr>
              <a:tr h="300446">
                <a:tc>
                  <a:txBody>
                    <a:bodyPr/>
                    <a:lstStyle/>
                    <a:p>
                      <a:r>
                        <a:rPr lang="en-US" sz="1400" dirty="0"/>
                        <a:t>Prefix:</a:t>
                      </a:r>
                    </a:p>
                  </a:txBody>
                  <a:tcPr/>
                </a:tc>
                <a:tc>
                  <a:txBody>
                    <a:bodyPr/>
                    <a:lstStyle/>
                    <a:p>
                      <a:r>
                        <a:rPr kumimoji="0" lang="en-US" sz="1200" b="0" i="1" u="none" strike="noStrike" kern="1200" cap="none" spc="0" normalizeH="0" baseline="0" noProof="0" dirty="0">
                          <a:ln>
                            <a:noFill/>
                          </a:ln>
                          <a:solidFill>
                            <a:prstClr val="black"/>
                          </a:solidFill>
                          <a:effectLst/>
                          <a:uLnTx/>
                          <a:uFillTx/>
                          <a:latin typeface="+mn-lt"/>
                          <a:ea typeface="+mn-ea"/>
                          <a:cs typeface="+mn-cs"/>
                        </a:rPr>
                        <a:t>NULL</a:t>
                      </a:r>
                      <a:endParaRPr lang="en-US" sz="1400" dirty="0"/>
                    </a:p>
                  </a:txBody>
                  <a:tcPr/>
                </a:tc>
                <a:extLst>
                  <a:ext uri="{0D108BD9-81ED-4DB2-BD59-A6C34878D82A}">
                    <a16:rowId xmlns:a16="http://schemas.microsoft.com/office/drawing/2014/main" val="1988451427"/>
                  </a:ext>
                </a:extLst>
              </a:tr>
              <a:tr h="300446">
                <a:tc>
                  <a:txBody>
                    <a:bodyPr/>
                    <a:lstStyle/>
                    <a:p>
                      <a:r>
                        <a:rPr lang="en-US" sz="1400" dirty="0"/>
                        <a:t>Country:</a:t>
                      </a:r>
                    </a:p>
                  </a:txBody>
                  <a:tcPr/>
                </a:tc>
                <a:tc>
                  <a:txBody>
                    <a:bodyPr/>
                    <a:lstStyle/>
                    <a:p>
                      <a:r>
                        <a:rPr lang="en-US" sz="1400" dirty="0"/>
                        <a:t>France</a:t>
                      </a:r>
                    </a:p>
                  </a:txBody>
                  <a:tcPr/>
                </a:tc>
                <a:extLst>
                  <a:ext uri="{0D108BD9-81ED-4DB2-BD59-A6C34878D82A}">
                    <a16:rowId xmlns:a16="http://schemas.microsoft.com/office/drawing/2014/main" val="3095002346"/>
                  </a:ext>
                </a:extLst>
              </a:tr>
            </a:tbl>
          </a:graphicData>
        </a:graphic>
      </p:graphicFrame>
      <p:cxnSp>
        <p:nvCxnSpPr>
          <p:cNvPr id="26" name="Straight Arrow Connector 21">
            <a:extLst>
              <a:ext uri="{FF2B5EF4-FFF2-40B4-BE49-F238E27FC236}">
                <a16:creationId xmlns:a16="http://schemas.microsoft.com/office/drawing/2014/main" id="{8DB5331C-9947-4EF2-AD96-1DD054DBA022}"/>
              </a:ext>
            </a:extLst>
          </p:cNvPr>
          <p:cNvCxnSpPr>
            <a:cxnSpLocks/>
            <a:stCxn id="62" idx="2"/>
            <a:endCxn id="25" idx="1"/>
          </p:cNvCxnSpPr>
          <p:nvPr/>
        </p:nvCxnSpPr>
        <p:spPr>
          <a:xfrm rot="16200000" flipH="1">
            <a:off x="6843813" y="4386116"/>
            <a:ext cx="1135617" cy="1665188"/>
          </a:xfrm>
          <a:prstGeom prst="bentConnector2">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7" name="Table 11">
            <a:extLst>
              <a:ext uri="{FF2B5EF4-FFF2-40B4-BE49-F238E27FC236}">
                <a16:creationId xmlns:a16="http://schemas.microsoft.com/office/drawing/2014/main" id="{CCD107B8-D55A-4A4A-810C-5F920063ECEB}"/>
              </a:ext>
            </a:extLst>
          </p:cNvPr>
          <p:cNvGraphicFramePr>
            <a:graphicFrameLocks noGrp="1"/>
          </p:cNvGraphicFramePr>
          <p:nvPr>
            <p:extLst>
              <p:ext uri="{D42A27DB-BD31-4B8C-83A1-F6EECF244321}">
                <p14:modId xmlns:p14="http://schemas.microsoft.com/office/powerpoint/2010/main" val="2594339846"/>
              </p:ext>
            </p:extLst>
          </p:nvPr>
        </p:nvGraphicFramePr>
        <p:xfrm>
          <a:off x="5293728" y="4719719"/>
          <a:ext cx="2651760" cy="2133600"/>
        </p:xfrm>
        <a:graphic>
          <a:graphicData uri="http://schemas.openxmlformats.org/drawingml/2006/table">
            <a:tbl>
              <a:tblPr firstRow="1" bandRow="1">
                <a:tableStyleId>{5C22544A-7EE6-4342-B048-85BDC9FD1C3A}</a:tableStyleId>
              </a:tblPr>
              <a:tblGrid>
                <a:gridCol w="886329">
                  <a:extLst>
                    <a:ext uri="{9D8B030D-6E8A-4147-A177-3AD203B41FA5}">
                      <a16:colId xmlns:a16="http://schemas.microsoft.com/office/drawing/2014/main" val="3736377284"/>
                    </a:ext>
                  </a:extLst>
                </a:gridCol>
                <a:gridCol w="1765431">
                  <a:extLst>
                    <a:ext uri="{9D8B030D-6E8A-4147-A177-3AD203B41FA5}">
                      <a16:colId xmlns:a16="http://schemas.microsoft.com/office/drawing/2014/main" val="3135617670"/>
                    </a:ext>
                  </a:extLst>
                </a:gridCol>
              </a:tblGrid>
              <a:tr h="300446">
                <a:tc gridSpan="2">
                  <a:txBody>
                    <a:bodyPr/>
                    <a:lstStyle/>
                    <a:p>
                      <a:r>
                        <a:rPr lang="en-US" sz="1400" dirty="0"/>
                        <a:t>Address</a:t>
                      </a:r>
                    </a:p>
                  </a:txBody>
                  <a:tcPr/>
                </a:tc>
                <a:tc hMerge="1">
                  <a:txBody>
                    <a:bodyPr/>
                    <a:lstStyle/>
                    <a:p>
                      <a:endParaRPr lang="en-US"/>
                    </a:p>
                  </a:txBody>
                  <a:tcPr/>
                </a:tc>
                <a:extLst>
                  <a:ext uri="{0D108BD9-81ED-4DB2-BD59-A6C34878D82A}">
                    <a16:rowId xmlns:a16="http://schemas.microsoft.com/office/drawing/2014/main" val="2112994466"/>
                  </a:ext>
                </a:extLst>
              </a:tr>
              <a:tr h="300446">
                <a:tc>
                  <a:txBody>
                    <a:bodyPr/>
                    <a:lstStyle/>
                    <a:p>
                      <a:r>
                        <a:rPr lang="en-US" sz="1400" dirty="0"/>
                        <a:t>Street:</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400" dirty="0"/>
                        <a:t>863 Sunshine</a:t>
                      </a:r>
                    </a:p>
                  </a:txBody>
                  <a:tcPr/>
                </a:tc>
                <a:extLst>
                  <a:ext uri="{0D108BD9-81ED-4DB2-BD59-A6C34878D82A}">
                    <a16:rowId xmlns:a16="http://schemas.microsoft.com/office/drawing/2014/main" val="257421679"/>
                  </a:ext>
                </a:extLst>
              </a:tr>
              <a:tr h="300446">
                <a:tc>
                  <a:txBody>
                    <a:bodyPr/>
                    <a:lstStyle/>
                    <a:p>
                      <a:r>
                        <a:rPr lang="en-US" sz="1400" dirty="0"/>
                        <a:t>City:</a:t>
                      </a:r>
                    </a:p>
                  </a:txBody>
                  <a:tcPr/>
                </a:tc>
                <a:tc>
                  <a:txBody>
                    <a:bodyPr/>
                    <a:lstStyle/>
                    <a:p>
                      <a:r>
                        <a:rPr lang="en-US" sz="1400" dirty="0"/>
                        <a:t>Freeport</a:t>
                      </a:r>
                    </a:p>
                  </a:txBody>
                  <a:tcPr/>
                </a:tc>
                <a:extLst>
                  <a:ext uri="{0D108BD9-81ED-4DB2-BD59-A6C34878D82A}">
                    <a16:rowId xmlns:a16="http://schemas.microsoft.com/office/drawing/2014/main" val="357928384"/>
                  </a:ext>
                </a:extLst>
              </a:tr>
              <a:tr h="300446">
                <a:tc>
                  <a:txBody>
                    <a:bodyPr/>
                    <a:lstStyle/>
                    <a:p>
                      <a:r>
                        <a:rPr lang="en-US" sz="1400" dirty="0"/>
                        <a:t>State:</a:t>
                      </a:r>
                    </a:p>
                  </a:txBody>
                  <a:tcPr/>
                </a:tc>
                <a:tc>
                  <a:txBody>
                    <a:bodyPr/>
                    <a:lstStyle/>
                    <a:p>
                      <a:r>
                        <a:rPr kumimoji="0" lang="en-US" sz="1200" b="0" i="1" u="none" strike="noStrike" kern="1200" cap="none" spc="0" normalizeH="0" baseline="0" noProof="0" dirty="0">
                          <a:ln>
                            <a:noFill/>
                          </a:ln>
                          <a:solidFill>
                            <a:prstClr val="black"/>
                          </a:solidFill>
                          <a:effectLst/>
                          <a:uLnTx/>
                          <a:uFillTx/>
                          <a:latin typeface="+mn-lt"/>
                          <a:ea typeface="+mn-ea"/>
                          <a:cs typeface="+mn-cs"/>
                        </a:rPr>
                        <a:t>NULL</a:t>
                      </a:r>
                      <a:endParaRPr lang="en-US" sz="1400" dirty="0"/>
                    </a:p>
                  </a:txBody>
                  <a:tcPr/>
                </a:tc>
                <a:extLst>
                  <a:ext uri="{0D108BD9-81ED-4DB2-BD59-A6C34878D82A}">
                    <a16:rowId xmlns:a16="http://schemas.microsoft.com/office/drawing/2014/main" val="2410658389"/>
                  </a:ext>
                </a:extLst>
              </a:tr>
              <a:tr h="300446">
                <a:tc>
                  <a:txBody>
                    <a:bodyPr/>
                    <a:lstStyle/>
                    <a:p>
                      <a:r>
                        <a:rPr lang="en-US" sz="1400" dirty="0"/>
                        <a:t>Zip:</a:t>
                      </a:r>
                    </a:p>
                  </a:txBody>
                  <a:tcPr/>
                </a:tc>
                <a:tc>
                  <a:txBody>
                    <a:bodyPr/>
                    <a:lstStyle/>
                    <a:p>
                      <a:r>
                        <a:rPr kumimoji="0" lang="en-US" sz="1200" b="0" i="1" u="none" strike="noStrike" kern="1200" cap="none" spc="0" normalizeH="0" baseline="0" noProof="0" dirty="0">
                          <a:ln>
                            <a:noFill/>
                          </a:ln>
                          <a:solidFill>
                            <a:prstClr val="black"/>
                          </a:solidFill>
                          <a:effectLst/>
                          <a:uLnTx/>
                          <a:uFillTx/>
                          <a:latin typeface="+mn-lt"/>
                          <a:ea typeface="+mn-ea"/>
                          <a:cs typeface="+mn-cs"/>
                        </a:rPr>
                        <a:t>NULL</a:t>
                      </a:r>
                      <a:endParaRPr lang="en-US" sz="1400" dirty="0"/>
                    </a:p>
                  </a:txBody>
                  <a:tcPr/>
                </a:tc>
                <a:extLst>
                  <a:ext uri="{0D108BD9-81ED-4DB2-BD59-A6C34878D82A}">
                    <a16:rowId xmlns:a16="http://schemas.microsoft.com/office/drawing/2014/main" val="3042718158"/>
                  </a:ext>
                </a:extLst>
              </a:tr>
              <a:tr h="300446">
                <a:tc>
                  <a:txBody>
                    <a:bodyPr/>
                    <a:lstStyle/>
                    <a:p>
                      <a:r>
                        <a:rPr lang="en-US" sz="1400" dirty="0"/>
                        <a:t>Prefix:</a:t>
                      </a:r>
                    </a:p>
                  </a:txBody>
                  <a:tcPr/>
                </a:tc>
                <a:tc>
                  <a:txBody>
                    <a:bodyPr/>
                    <a:lstStyle/>
                    <a:p>
                      <a:r>
                        <a:rPr lang="en-US" sz="1400" dirty="0"/>
                        <a:t>The</a:t>
                      </a:r>
                    </a:p>
                  </a:txBody>
                  <a:tcPr/>
                </a:tc>
                <a:extLst>
                  <a:ext uri="{0D108BD9-81ED-4DB2-BD59-A6C34878D82A}">
                    <a16:rowId xmlns:a16="http://schemas.microsoft.com/office/drawing/2014/main" val="3746651120"/>
                  </a:ext>
                </a:extLst>
              </a:tr>
              <a:tr h="300446">
                <a:tc>
                  <a:txBody>
                    <a:bodyPr/>
                    <a:lstStyle/>
                    <a:p>
                      <a:r>
                        <a:rPr lang="en-US" sz="1400" dirty="0"/>
                        <a:t>Country:</a:t>
                      </a:r>
                    </a:p>
                  </a:txBody>
                  <a:tcPr/>
                </a:tc>
                <a:tc>
                  <a:txBody>
                    <a:bodyPr/>
                    <a:lstStyle/>
                    <a:p>
                      <a:r>
                        <a:rPr lang="en-US" sz="1400" dirty="0"/>
                        <a:t>Bahamas</a:t>
                      </a:r>
                    </a:p>
                  </a:txBody>
                  <a:tcPr/>
                </a:tc>
                <a:extLst>
                  <a:ext uri="{0D108BD9-81ED-4DB2-BD59-A6C34878D82A}">
                    <a16:rowId xmlns:a16="http://schemas.microsoft.com/office/drawing/2014/main" val="3095002346"/>
                  </a:ext>
                </a:extLst>
              </a:tr>
            </a:tbl>
          </a:graphicData>
        </a:graphic>
      </p:graphicFrame>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7E2EFD0F-4A42-4441-AC5D-3C5A4BCD76D2}"/>
                  </a:ext>
                </a:extLst>
              </p14:cNvPr>
              <p14:cNvContentPartPr/>
              <p14:nvPr/>
            </p14:nvContentPartPr>
            <p14:xfrm>
              <a:off x="2897080" y="6162156"/>
              <a:ext cx="1181962" cy="426276"/>
            </p14:xfrm>
          </p:contentPart>
        </mc:Choice>
        <mc:Fallback xmlns="">
          <p:pic>
            <p:nvPicPr>
              <p:cNvPr id="30" name="Ink 29">
                <a:extLst>
                  <a:ext uri="{FF2B5EF4-FFF2-40B4-BE49-F238E27FC236}">
                    <a16:creationId xmlns:a16="http://schemas.microsoft.com/office/drawing/2014/main" id="{7E2EFD0F-4A42-4441-AC5D-3C5A4BCD76D2}"/>
                  </a:ext>
                </a:extLst>
              </p:cNvPr>
              <p:cNvPicPr/>
              <p:nvPr/>
            </p:nvPicPr>
            <p:blipFill>
              <a:blip r:embed="rId10"/>
              <a:stretch>
                <a:fillRect/>
              </a:stretch>
            </p:blipFill>
            <p:spPr>
              <a:xfrm>
                <a:off x="2865398" y="6130500"/>
                <a:ext cx="1244966" cy="48922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CCFDDDBE-D2F1-47F2-AB5F-9A19D249F7A2}"/>
                  </a:ext>
                </a:extLst>
              </p14:cNvPr>
              <p14:cNvContentPartPr/>
              <p14:nvPr/>
            </p14:nvContentPartPr>
            <p14:xfrm>
              <a:off x="8902727" y="6162156"/>
              <a:ext cx="1181962" cy="426276"/>
            </p14:xfrm>
          </p:contentPart>
        </mc:Choice>
        <mc:Fallback xmlns="">
          <p:pic>
            <p:nvPicPr>
              <p:cNvPr id="31" name="Ink 30">
                <a:extLst>
                  <a:ext uri="{FF2B5EF4-FFF2-40B4-BE49-F238E27FC236}">
                    <a16:creationId xmlns:a16="http://schemas.microsoft.com/office/drawing/2014/main" id="{CCFDDDBE-D2F1-47F2-AB5F-9A19D249F7A2}"/>
                  </a:ext>
                </a:extLst>
              </p:cNvPr>
              <p:cNvPicPr/>
              <p:nvPr/>
            </p:nvPicPr>
            <p:blipFill>
              <a:blip r:embed="rId10"/>
              <a:stretch>
                <a:fillRect/>
              </a:stretch>
            </p:blipFill>
            <p:spPr>
              <a:xfrm>
                <a:off x="8871045" y="6130500"/>
                <a:ext cx="1244966" cy="48922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36B8ECEF-8CA7-49CE-8D3E-37F5FBB6538D}"/>
                  </a:ext>
                </a:extLst>
              </p14:cNvPr>
              <p14:cNvContentPartPr/>
              <p14:nvPr/>
            </p14:nvContentPartPr>
            <p14:xfrm>
              <a:off x="5854265" y="5439508"/>
              <a:ext cx="1181962" cy="875323"/>
            </p14:xfrm>
          </p:contentPart>
        </mc:Choice>
        <mc:Fallback xmlns="">
          <p:pic>
            <p:nvPicPr>
              <p:cNvPr id="32" name="Ink 31">
                <a:extLst>
                  <a:ext uri="{FF2B5EF4-FFF2-40B4-BE49-F238E27FC236}">
                    <a16:creationId xmlns:a16="http://schemas.microsoft.com/office/drawing/2014/main" id="{36B8ECEF-8CA7-49CE-8D3E-37F5FBB6538D}"/>
                  </a:ext>
                </a:extLst>
              </p:cNvPr>
              <p:cNvPicPr/>
              <p:nvPr/>
            </p:nvPicPr>
            <p:blipFill>
              <a:blip r:embed="rId13"/>
              <a:stretch>
                <a:fillRect/>
              </a:stretch>
            </p:blipFill>
            <p:spPr>
              <a:xfrm>
                <a:off x="5822583" y="5407822"/>
                <a:ext cx="1244966" cy="938695"/>
              </a:xfrm>
              <a:prstGeom prst="rect">
                <a:avLst/>
              </a:prstGeom>
            </p:spPr>
          </p:pic>
        </mc:Fallback>
      </mc:AlternateContent>
    </p:spTree>
    <p:extLst>
      <p:ext uri="{BB962C8B-B14F-4D97-AF65-F5344CB8AC3E}">
        <p14:creationId xmlns:p14="http://schemas.microsoft.com/office/powerpoint/2010/main" val="131791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5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91"/>
          </a:xfrm>
        </p:spPr>
        <p:txBody>
          <a:bodyPr/>
          <a:lstStyle/>
          <a:p>
            <a:r>
              <a:rPr lang="en-US" dirty="0">
                <a:solidFill>
                  <a:schemeClr val="accent2"/>
                </a:solidFill>
              </a:rPr>
              <a:t>Complex addresses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graphicFrame>
        <p:nvGraphicFramePr>
          <p:cNvPr id="62" name="Table 11">
            <a:extLst>
              <a:ext uri="{FF2B5EF4-FFF2-40B4-BE49-F238E27FC236}">
                <a16:creationId xmlns:a16="http://schemas.microsoft.com/office/drawing/2014/main" id="{792DC996-ECFF-4433-B9F0-56BC163D4207}"/>
              </a:ext>
            </a:extLst>
          </p:cNvPr>
          <p:cNvGraphicFramePr>
            <a:graphicFrameLocks noGrp="1"/>
          </p:cNvGraphicFramePr>
          <p:nvPr/>
        </p:nvGraphicFramePr>
        <p:xfrm>
          <a:off x="4064427" y="3166018"/>
          <a:ext cx="5029200" cy="1484884"/>
        </p:xfrm>
        <a:graphic>
          <a:graphicData uri="http://schemas.openxmlformats.org/drawingml/2006/table">
            <a:tbl>
              <a:tblPr firstRow="1" bandRow="1">
                <a:tableStyleId>{5C22544A-7EE6-4342-B048-85BDC9FD1C3A}</a:tableStyleId>
              </a:tblPr>
              <a:tblGrid>
                <a:gridCol w="1820558">
                  <a:extLst>
                    <a:ext uri="{9D8B030D-6E8A-4147-A177-3AD203B41FA5}">
                      <a16:colId xmlns:a16="http://schemas.microsoft.com/office/drawing/2014/main" val="3736377284"/>
                    </a:ext>
                  </a:extLst>
                </a:gridCol>
                <a:gridCol w="3208642">
                  <a:extLst>
                    <a:ext uri="{9D8B030D-6E8A-4147-A177-3AD203B41FA5}">
                      <a16:colId xmlns:a16="http://schemas.microsoft.com/office/drawing/2014/main" val="3135617670"/>
                    </a:ext>
                  </a:extLst>
                </a:gridCol>
              </a:tblGrid>
              <a:tr h="370840">
                <a:tc gridSpan="2">
                  <a:txBody>
                    <a:bodyPr/>
                    <a:lstStyle/>
                    <a:p>
                      <a:r>
                        <a:rPr lang="en-US" dirty="0"/>
                        <a:t>Customer</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0012D555-C7DE</a:t>
                      </a:r>
                    </a:p>
                  </a:txBody>
                  <a:tcPr/>
                </a:tc>
                <a:extLst>
                  <a:ext uri="{0D108BD9-81ED-4DB2-BD59-A6C34878D82A}">
                    <a16:rowId xmlns:a16="http://schemas.microsoft.com/office/drawing/2014/main" val="4026770174"/>
                  </a:ext>
                </a:extLst>
              </a:tr>
              <a:tr h="370840">
                <a:tc>
                  <a:txBody>
                    <a:bodyPr/>
                    <a:lstStyle/>
                    <a:p>
                      <a:r>
                        <a:rPr lang="en-US" dirty="0" err="1"/>
                        <a:t>FullName</a:t>
                      </a:r>
                      <a:r>
                        <a:rPr lang="en-US" dirty="0"/>
                        <a:t>:</a:t>
                      </a:r>
                    </a:p>
                  </a:txBody>
                  <a:tcPr/>
                </a:tc>
                <a:tc>
                  <a:txBody>
                    <a:bodyPr/>
                    <a:lstStyle/>
                    <a:p>
                      <a:r>
                        <a:rPr lang="en-US" dirty="0"/>
                        <a:t>Franklin Ye</a:t>
                      </a:r>
                    </a:p>
                  </a:txBody>
                  <a:tcPr/>
                </a:tc>
                <a:extLst>
                  <a:ext uri="{0D108BD9-81ED-4DB2-BD59-A6C34878D82A}">
                    <a16:rowId xmlns:a16="http://schemas.microsoft.com/office/drawing/2014/main" val="257421679"/>
                  </a:ext>
                </a:extLst>
              </a:tr>
              <a:tr h="370840">
                <a:tc>
                  <a:txBody>
                    <a:bodyPr/>
                    <a:lstStyle/>
                    <a:p>
                      <a:r>
                        <a:rPr lang="en-US" dirty="0" err="1"/>
                        <a:t>EmailAddress</a:t>
                      </a:r>
                      <a:r>
                        <a:rPr lang="en-US" dirty="0"/>
                        <a:t>:</a:t>
                      </a:r>
                    </a:p>
                  </a:txBody>
                  <a:tcPr/>
                </a:tc>
                <a:tc>
                  <a:txBody>
                    <a:bodyPr/>
                    <a:lstStyle/>
                    <a:p>
                      <a:r>
                        <a:rPr lang="en-US" sz="1800" b="0" i="0" kern="1200" dirty="0" err="1">
                          <a:solidFill>
                            <a:schemeClr val="dk1"/>
                          </a:solidFill>
                          <a:effectLst/>
                          <a:latin typeface="+mn-lt"/>
                          <a:ea typeface="+mn-ea"/>
                          <a:cs typeface="+mn-cs"/>
                        </a:rPr>
                        <a:t>fye@adventure.works</a:t>
                      </a:r>
                      <a:endParaRPr lang="en-US" dirty="0"/>
                    </a:p>
                  </a:txBody>
                  <a:tcPr/>
                </a:tc>
                <a:extLst>
                  <a:ext uri="{0D108BD9-81ED-4DB2-BD59-A6C34878D82A}">
                    <a16:rowId xmlns:a16="http://schemas.microsoft.com/office/drawing/2014/main" val="936029972"/>
                  </a:ext>
                </a:extLst>
              </a:tr>
            </a:tbl>
          </a:graphicData>
        </a:graphic>
      </p:graphicFrame>
      <p:pic>
        <p:nvPicPr>
          <p:cNvPr id="8" name="Graphic 7">
            <a:extLst>
              <a:ext uri="{FF2B5EF4-FFF2-40B4-BE49-F238E27FC236}">
                <a16:creationId xmlns:a16="http://schemas.microsoft.com/office/drawing/2014/main" id="{DE371DFA-9AB4-435E-B7C9-55B371465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10" name="Straight Arrow Connector 9">
            <a:extLst>
              <a:ext uri="{FF2B5EF4-FFF2-40B4-BE49-F238E27FC236}">
                <a16:creationId xmlns:a16="http://schemas.microsoft.com/office/drawing/2014/main" id="{D7761F08-5010-474A-8560-E1F9A3A6AF0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5" name="Group 14">
            <a:extLst>
              <a:ext uri="{FF2B5EF4-FFF2-40B4-BE49-F238E27FC236}">
                <a16:creationId xmlns:a16="http://schemas.microsoft.com/office/drawing/2014/main" id="{E2B4C1C8-BD8F-4710-B0CE-683B28BE9F9C}"/>
              </a:ext>
            </a:extLst>
          </p:cNvPr>
          <p:cNvGrpSpPr/>
          <p:nvPr/>
        </p:nvGrpSpPr>
        <p:grpSpPr>
          <a:xfrm>
            <a:off x="6012290" y="2050455"/>
            <a:ext cx="1133475" cy="1037510"/>
            <a:chOff x="5603453" y="5301339"/>
            <a:chExt cx="1133475" cy="1037510"/>
          </a:xfrm>
        </p:grpSpPr>
        <p:pic>
          <p:nvPicPr>
            <p:cNvPr id="21" name="Graphic 20">
              <a:extLst>
                <a:ext uri="{FF2B5EF4-FFF2-40B4-BE49-F238E27FC236}">
                  <a16:creationId xmlns:a16="http://schemas.microsoft.com/office/drawing/2014/main" id="{C4376FE9-779F-42D8-B4B0-5E14D3D69A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22" name="TextBox 21">
              <a:extLst>
                <a:ext uri="{FF2B5EF4-FFF2-40B4-BE49-F238E27FC236}">
                  <a16:creationId xmlns:a16="http://schemas.microsoft.com/office/drawing/2014/main" id="{73E895D7-10F4-44EB-AC50-FC8B5CAEC344}"/>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v6</a:t>
              </a:r>
            </a:p>
          </p:txBody>
        </p:sp>
      </p:grpSp>
      <p:grpSp>
        <p:nvGrpSpPr>
          <p:cNvPr id="16" name="Group 15">
            <a:extLst>
              <a:ext uri="{FF2B5EF4-FFF2-40B4-BE49-F238E27FC236}">
                <a16:creationId xmlns:a16="http://schemas.microsoft.com/office/drawing/2014/main" id="{5CB1908C-6C23-4B2D-835B-A916EB524F5E}"/>
              </a:ext>
            </a:extLst>
          </p:cNvPr>
          <p:cNvGrpSpPr/>
          <p:nvPr/>
        </p:nvGrpSpPr>
        <p:grpSpPr>
          <a:xfrm>
            <a:off x="3802489" y="2050455"/>
            <a:ext cx="1133475" cy="1037510"/>
            <a:chOff x="5603453" y="5301339"/>
            <a:chExt cx="1133475" cy="1037510"/>
          </a:xfrm>
        </p:grpSpPr>
        <p:pic>
          <p:nvPicPr>
            <p:cNvPr id="19" name="Graphic 18">
              <a:extLst>
                <a:ext uri="{FF2B5EF4-FFF2-40B4-BE49-F238E27FC236}">
                  <a16:creationId xmlns:a16="http://schemas.microsoft.com/office/drawing/2014/main" id="{512E4FAD-D441-445E-AA4F-A54BB73478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20" name="TextBox 19">
              <a:extLst>
                <a:ext uri="{FF2B5EF4-FFF2-40B4-BE49-F238E27FC236}">
                  <a16:creationId xmlns:a16="http://schemas.microsoft.com/office/drawing/2014/main" id="{A665C06C-1B85-41B3-BFCE-03CFA1973978}"/>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v5</a:t>
              </a:r>
            </a:p>
          </p:txBody>
        </p:sp>
      </p:grpSp>
      <p:cxnSp>
        <p:nvCxnSpPr>
          <p:cNvPr id="17" name="Straight Arrow Connector 16">
            <a:extLst>
              <a:ext uri="{FF2B5EF4-FFF2-40B4-BE49-F238E27FC236}">
                <a16:creationId xmlns:a16="http://schemas.microsoft.com/office/drawing/2014/main" id="{801BD1B9-A47F-4899-A17F-9B236B9E9962}"/>
              </a:ext>
            </a:extLst>
          </p:cNvPr>
          <p:cNvCxnSpPr/>
          <p:nvPr/>
        </p:nvCxnSpPr>
        <p:spPr>
          <a:xfrm>
            <a:off x="5245527" y="2597226"/>
            <a:ext cx="4572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Multiplication Sign 17">
            <a:extLst>
              <a:ext uri="{FF2B5EF4-FFF2-40B4-BE49-F238E27FC236}">
                <a16:creationId xmlns:a16="http://schemas.microsoft.com/office/drawing/2014/main" id="{80FC9A39-55B5-4182-953E-FD34FF2FEF0A}"/>
              </a:ext>
            </a:extLst>
          </p:cNvPr>
          <p:cNvSpPr/>
          <p:nvPr/>
        </p:nvSpPr>
        <p:spPr bwMode="auto">
          <a:xfrm>
            <a:off x="3891866" y="2316118"/>
            <a:ext cx="735647" cy="562215"/>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3" name="Table 11">
            <a:extLst>
              <a:ext uri="{FF2B5EF4-FFF2-40B4-BE49-F238E27FC236}">
                <a16:creationId xmlns:a16="http://schemas.microsoft.com/office/drawing/2014/main" id="{A4EB3F09-3375-4CA3-B0DB-93436BAB161B}"/>
              </a:ext>
            </a:extLst>
          </p:cNvPr>
          <p:cNvGraphicFramePr>
            <a:graphicFrameLocks noGrp="1"/>
          </p:cNvGraphicFramePr>
          <p:nvPr>
            <p:extLst>
              <p:ext uri="{D42A27DB-BD31-4B8C-83A1-F6EECF244321}">
                <p14:modId xmlns:p14="http://schemas.microsoft.com/office/powerpoint/2010/main" val="1632116088"/>
              </p:ext>
            </p:extLst>
          </p:nvPr>
        </p:nvGraphicFramePr>
        <p:xfrm>
          <a:off x="2343242" y="4719719"/>
          <a:ext cx="2651760" cy="1524000"/>
        </p:xfrm>
        <a:graphic>
          <a:graphicData uri="http://schemas.openxmlformats.org/drawingml/2006/table">
            <a:tbl>
              <a:tblPr firstRow="1" bandRow="1">
                <a:tableStyleId>{5C22544A-7EE6-4342-B048-85BDC9FD1C3A}</a:tableStyleId>
              </a:tblPr>
              <a:tblGrid>
                <a:gridCol w="886329">
                  <a:extLst>
                    <a:ext uri="{9D8B030D-6E8A-4147-A177-3AD203B41FA5}">
                      <a16:colId xmlns:a16="http://schemas.microsoft.com/office/drawing/2014/main" val="3736377284"/>
                    </a:ext>
                  </a:extLst>
                </a:gridCol>
                <a:gridCol w="1765431">
                  <a:extLst>
                    <a:ext uri="{9D8B030D-6E8A-4147-A177-3AD203B41FA5}">
                      <a16:colId xmlns:a16="http://schemas.microsoft.com/office/drawing/2014/main" val="3135617670"/>
                    </a:ext>
                  </a:extLst>
                </a:gridCol>
              </a:tblGrid>
              <a:tr h="300446">
                <a:tc gridSpan="2">
                  <a:txBody>
                    <a:bodyPr/>
                    <a:lstStyle/>
                    <a:p>
                      <a:r>
                        <a:rPr lang="en-US" sz="1400" dirty="0" err="1"/>
                        <a:t>UnitedStatesAddress</a:t>
                      </a:r>
                      <a:endParaRPr lang="en-US" sz="1400" dirty="0"/>
                    </a:p>
                  </a:txBody>
                  <a:tcPr/>
                </a:tc>
                <a:tc hMerge="1">
                  <a:txBody>
                    <a:bodyPr/>
                    <a:lstStyle/>
                    <a:p>
                      <a:endParaRPr lang="en-US"/>
                    </a:p>
                  </a:txBody>
                  <a:tcPr/>
                </a:tc>
                <a:extLst>
                  <a:ext uri="{0D108BD9-81ED-4DB2-BD59-A6C34878D82A}">
                    <a16:rowId xmlns:a16="http://schemas.microsoft.com/office/drawing/2014/main" val="2112994466"/>
                  </a:ext>
                </a:extLst>
              </a:tr>
              <a:tr h="300446">
                <a:tc>
                  <a:txBody>
                    <a:bodyPr/>
                    <a:lstStyle/>
                    <a:p>
                      <a:r>
                        <a:rPr lang="en-US" sz="1400" dirty="0"/>
                        <a:t>Street:</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400" dirty="0"/>
                        <a:t>9505 </a:t>
                      </a:r>
                      <a:r>
                        <a:rPr lang="en-US" sz="1400" dirty="0" err="1"/>
                        <a:t>Hargate</a:t>
                      </a:r>
                      <a:r>
                        <a:rPr lang="en-US" sz="1400" dirty="0"/>
                        <a:t> Court</a:t>
                      </a:r>
                    </a:p>
                  </a:txBody>
                  <a:tcPr/>
                </a:tc>
                <a:extLst>
                  <a:ext uri="{0D108BD9-81ED-4DB2-BD59-A6C34878D82A}">
                    <a16:rowId xmlns:a16="http://schemas.microsoft.com/office/drawing/2014/main" val="257421679"/>
                  </a:ext>
                </a:extLst>
              </a:tr>
              <a:tr h="300446">
                <a:tc>
                  <a:txBody>
                    <a:bodyPr/>
                    <a:lstStyle/>
                    <a:p>
                      <a:r>
                        <a:rPr lang="en-US" sz="1400" dirty="0"/>
                        <a:t>City:</a:t>
                      </a:r>
                    </a:p>
                  </a:txBody>
                  <a:tcPr/>
                </a:tc>
                <a:tc>
                  <a:txBody>
                    <a:bodyPr/>
                    <a:lstStyle/>
                    <a:p>
                      <a:r>
                        <a:rPr lang="en-US" sz="1400" dirty="0"/>
                        <a:t>Bellflower</a:t>
                      </a:r>
                    </a:p>
                  </a:txBody>
                  <a:tcPr/>
                </a:tc>
                <a:extLst>
                  <a:ext uri="{0D108BD9-81ED-4DB2-BD59-A6C34878D82A}">
                    <a16:rowId xmlns:a16="http://schemas.microsoft.com/office/drawing/2014/main" val="357928384"/>
                  </a:ext>
                </a:extLst>
              </a:tr>
              <a:tr h="300446">
                <a:tc>
                  <a:txBody>
                    <a:bodyPr/>
                    <a:lstStyle/>
                    <a:p>
                      <a:r>
                        <a:rPr lang="en-US" sz="1400" dirty="0"/>
                        <a:t>State:</a:t>
                      </a:r>
                    </a:p>
                  </a:txBody>
                  <a:tcPr/>
                </a:tc>
                <a:tc>
                  <a:txBody>
                    <a:bodyPr/>
                    <a:lstStyle/>
                    <a:p>
                      <a:r>
                        <a:rPr lang="en-US" sz="1400" dirty="0"/>
                        <a:t>CA</a:t>
                      </a:r>
                    </a:p>
                  </a:txBody>
                  <a:tcPr/>
                </a:tc>
                <a:extLst>
                  <a:ext uri="{0D108BD9-81ED-4DB2-BD59-A6C34878D82A}">
                    <a16:rowId xmlns:a16="http://schemas.microsoft.com/office/drawing/2014/main" val="2410658389"/>
                  </a:ext>
                </a:extLst>
              </a:tr>
              <a:tr h="300446">
                <a:tc>
                  <a:txBody>
                    <a:bodyPr/>
                    <a:lstStyle/>
                    <a:p>
                      <a:r>
                        <a:rPr lang="en-US" sz="1400" dirty="0"/>
                        <a:t>Zip:</a:t>
                      </a:r>
                    </a:p>
                  </a:txBody>
                  <a:tcPr/>
                </a:tc>
                <a:tc>
                  <a:txBody>
                    <a:bodyPr/>
                    <a:lstStyle/>
                    <a:p>
                      <a:r>
                        <a:rPr lang="en-US" sz="1400" dirty="0"/>
                        <a:t>90706</a:t>
                      </a:r>
                    </a:p>
                  </a:txBody>
                  <a:tcPr/>
                </a:tc>
                <a:extLst>
                  <a:ext uri="{0D108BD9-81ED-4DB2-BD59-A6C34878D82A}">
                    <a16:rowId xmlns:a16="http://schemas.microsoft.com/office/drawing/2014/main" val="3042718158"/>
                  </a:ext>
                </a:extLst>
              </a:tr>
            </a:tbl>
          </a:graphicData>
        </a:graphic>
      </p:graphicFrame>
      <p:cxnSp>
        <p:nvCxnSpPr>
          <p:cNvPr id="24" name="Straight Arrow Connector 21">
            <a:extLst>
              <a:ext uri="{FF2B5EF4-FFF2-40B4-BE49-F238E27FC236}">
                <a16:creationId xmlns:a16="http://schemas.microsoft.com/office/drawing/2014/main" id="{0BE82F2B-6AD7-492C-B009-7F18C8A1F381}"/>
              </a:ext>
            </a:extLst>
          </p:cNvPr>
          <p:cNvCxnSpPr>
            <a:cxnSpLocks/>
            <a:stCxn id="62" idx="2"/>
            <a:endCxn id="23" idx="3"/>
          </p:cNvCxnSpPr>
          <p:nvPr/>
        </p:nvCxnSpPr>
        <p:spPr>
          <a:xfrm rot="5400000">
            <a:off x="5371607" y="4274298"/>
            <a:ext cx="830817" cy="1584025"/>
          </a:xfrm>
          <a:prstGeom prst="bentConnector2">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5" name="Table 11">
            <a:extLst>
              <a:ext uri="{FF2B5EF4-FFF2-40B4-BE49-F238E27FC236}">
                <a16:creationId xmlns:a16="http://schemas.microsoft.com/office/drawing/2014/main" id="{B9BA0AD7-5339-4C32-9B4B-5BD87FFCED78}"/>
              </a:ext>
            </a:extLst>
          </p:cNvPr>
          <p:cNvGraphicFramePr>
            <a:graphicFrameLocks noGrp="1"/>
          </p:cNvGraphicFramePr>
          <p:nvPr>
            <p:extLst>
              <p:ext uri="{D42A27DB-BD31-4B8C-83A1-F6EECF244321}">
                <p14:modId xmlns:p14="http://schemas.microsoft.com/office/powerpoint/2010/main" val="2052449577"/>
              </p:ext>
            </p:extLst>
          </p:nvPr>
        </p:nvGraphicFramePr>
        <p:xfrm>
          <a:off x="8244215" y="4719719"/>
          <a:ext cx="2651760" cy="1219200"/>
        </p:xfrm>
        <a:graphic>
          <a:graphicData uri="http://schemas.openxmlformats.org/drawingml/2006/table">
            <a:tbl>
              <a:tblPr firstRow="1" bandRow="1">
                <a:tableStyleId>{5C22544A-7EE6-4342-B048-85BDC9FD1C3A}</a:tableStyleId>
              </a:tblPr>
              <a:tblGrid>
                <a:gridCol w="886329">
                  <a:extLst>
                    <a:ext uri="{9D8B030D-6E8A-4147-A177-3AD203B41FA5}">
                      <a16:colId xmlns:a16="http://schemas.microsoft.com/office/drawing/2014/main" val="3736377284"/>
                    </a:ext>
                  </a:extLst>
                </a:gridCol>
                <a:gridCol w="1765431">
                  <a:extLst>
                    <a:ext uri="{9D8B030D-6E8A-4147-A177-3AD203B41FA5}">
                      <a16:colId xmlns:a16="http://schemas.microsoft.com/office/drawing/2014/main" val="3135617670"/>
                    </a:ext>
                  </a:extLst>
                </a:gridCol>
              </a:tblGrid>
              <a:tr h="300446">
                <a:tc gridSpan="2">
                  <a:txBody>
                    <a:bodyPr/>
                    <a:lstStyle/>
                    <a:p>
                      <a:r>
                        <a:rPr lang="en-US" sz="1400" dirty="0" err="1"/>
                        <a:t>FranceAddress</a:t>
                      </a:r>
                      <a:endParaRPr lang="en-US" sz="1400" dirty="0"/>
                    </a:p>
                  </a:txBody>
                  <a:tcPr/>
                </a:tc>
                <a:tc hMerge="1">
                  <a:txBody>
                    <a:bodyPr/>
                    <a:lstStyle/>
                    <a:p>
                      <a:endParaRPr lang="en-US"/>
                    </a:p>
                  </a:txBody>
                  <a:tcPr/>
                </a:tc>
                <a:extLst>
                  <a:ext uri="{0D108BD9-81ED-4DB2-BD59-A6C34878D82A}">
                    <a16:rowId xmlns:a16="http://schemas.microsoft.com/office/drawing/2014/main" val="2112994466"/>
                  </a:ext>
                </a:extLst>
              </a:tr>
              <a:tr h="300446">
                <a:tc>
                  <a:txBody>
                    <a:bodyPr/>
                    <a:lstStyle/>
                    <a:p>
                      <a:r>
                        <a:rPr lang="en-US" sz="1400" dirty="0"/>
                        <a:t>Street:</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400" dirty="0"/>
                        <a:t>283 Rue </a:t>
                      </a:r>
                      <a:r>
                        <a:rPr lang="en-US" sz="1400" dirty="0" err="1"/>
                        <a:t>Villedo</a:t>
                      </a:r>
                      <a:endParaRPr lang="en-US" sz="1400" dirty="0"/>
                    </a:p>
                  </a:txBody>
                  <a:tcPr/>
                </a:tc>
                <a:extLst>
                  <a:ext uri="{0D108BD9-81ED-4DB2-BD59-A6C34878D82A}">
                    <a16:rowId xmlns:a16="http://schemas.microsoft.com/office/drawing/2014/main" val="257421679"/>
                  </a:ext>
                </a:extLst>
              </a:tr>
              <a:tr h="300446">
                <a:tc>
                  <a:txBody>
                    <a:bodyPr/>
                    <a:lstStyle/>
                    <a:p>
                      <a:r>
                        <a:rPr lang="en-US" sz="1400" dirty="0"/>
                        <a:t>City:</a:t>
                      </a:r>
                    </a:p>
                  </a:txBody>
                  <a:tcPr/>
                </a:tc>
                <a:tc>
                  <a:txBody>
                    <a:bodyPr/>
                    <a:lstStyle/>
                    <a:p>
                      <a:r>
                        <a:rPr lang="en-US" sz="1400" dirty="0"/>
                        <a:t>Villeneuve-</a:t>
                      </a:r>
                      <a:r>
                        <a:rPr lang="en-US" sz="1400" dirty="0" err="1"/>
                        <a:t>d’Ascq</a:t>
                      </a:r>
                      <a:endParaRPr lang="en-US" sz="1400" dirty="0"/>
                    </a:p>
                  </a:txBody>
                  <a:tcPr/>
                </a:tc>
                <a:extLst>
                  <a:ext uri="{0D108BD9-81ED-4DB2-BD59-A6C34878D82A}">
                    <a16:rowId xmlns:a16="http://schemas.microsoft.com/office/drawing/2014/main" val="357928384"/>
                  </a:ext>
                </a:extLst>
              </a:tr>
              <a:tr h="300446">
                <a:tc>
                  <a:txBody>
                    <a:bodyPr/>
                    <a:lstStyle/>
                    <a:p>
                      <a:r>
                        <a:rPr lang="en-US" sz="1400" dirty="0"/>
                        <a:t>Zip:</a:t>
                      </a:r>
                    </a:p>
                  </a:txBody>
                  <a:tcPr/>
                </a:tc>
                <a:tc>
                  <a:txBody>
                    <a:bodyPr/>
                    <a:lstStyle/>
                    <a:p>
                      <a:r>
                        <a:rPr lang="en-US" sz="1400" dirty="0"/>
                        <a:t>90706</a:t>
                      </a:r>
                    </a:p>
                  </a:txBody>
                  <a:tcPr/>
                </a:tc>
                <a:extLst>
                  <a:ext uri="{0D108BD9-81ED-4DB2-BD59-A6C34878D82A}">
                    <a16:rowId xmlns:a16="http://schemas.microsoft.com/office/drawing/2014/main" val="3042718158"/>
                  </a:ext>
                </a:extLst>
              </a:tr>
            </a:tbl>
          </a:graphicData>
        </a:graphic>
      </p:graphicFrame>
      <p:cxnSp>
        <p:nvCxnSpPr>
          <p:cNvPr id="26" name="Straight Arrow Connector 21">
            <a:extLst>
              <a:ext uri="{FF2B5EF4-FFF2-40B4-BE49-F238E27FC236}">
                <a16:creationId xmlns:a16="http://schemas.microsoft.com/office/drawing/2014/main" id="{8DB5331C-9947-4EF2-AD96-1DD054DBA022}"/>
              </a:ext>
            </a:extLst>
          </p:cNvPr>
          <p:cNvCxnSpPr>
            <a:cxnSpLocks/>
            <a:stCxn id="62" idx="2"/>
            <a:endCxn id="25" idx="1"/>
          </p:cNvCxnSpPr>
          <p:nvPr/>
        </p:nvCxnSpPr>
        <p:spPr>
          <a:xfrm rot="16200000" flipH="1">
            <a:off x="7072413" y="4157516"/>
            <a:ext cx="678417" cy="1665188"/>
          </a:xfrm>
          <a:prstGeom prst="bentConnector2">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7" name="Table 11">
            <a:extLst>
              <a:ext uri="{FF2B5EF4-FFF2-40B4-BE49-F238E27FC236}">
                <a16:creationId xmlns:a16="http://schemas.microsoft.com/office/drawing/2014/main" id="{CCD107B8-D55A-4A4A-810C-5F920063ECEB}"/>
              </a:ext>
            </a:extLst>
          </p:cNvPr>
          <p:cNvGraphicFramePr>
            <a:graphicFrameLocks noGrp="1"/>
          </p:cNvGraphicFramePr>
          <p:nvPr>
            <p:extLst>
              <p:ext uri="{D42A27DB-BD31-4B8C-83A1-F6EECF244321}">
                <p14:modId xmlns:p14="http://schemas.microsoft.com/office/powerpoint/2010/main" val="1981372191"/>
              </p:ext>
            </p:extLst>
          </p:nvPr>
        </p:nvGraphicFramePr>
        <p:xfrm>
          <a:off x="5293728" y="5844518"/>
          <a:ext cx="2651760" cy="914400"/>
        </p:xfrm>
        <a:graphic>
          <a:graphicData uri="http://schemas.openxmlformats.org/drawingml/2006/table">
            <a:tbl>
              <a:tblPr firstRow="1" bandRow="1">
                <a:tableStyleId>{5C22544A-7EE6-4342-B048-85BDC9FD1C3A}</a:tableStyleId>
              </a:tblPr>
              <a:tblGrid>
                <a:gridCol w="886329">
                  <a:extLst>
                    <a:ext uri="{9D8B030D-6E8A-4147-A177-3AD203B41FA5}">
                      <a16:colId xmlns:a16="http://schemas.microsoft.com/office/drawing/2014/main" val="3736377284"/>
                    </a:ext>
                  </a:extLst>
                </a:gridCol>
                <a:gridCol w="1765431">
                  <a:extLst>
                    <a:ext uri="{9D8B030D-6E8A-4147-A177-3AD203B41FA5}">
                      <a16:colId xmlns:a16="http://schemas.microsoft.com/office/drawing/2014/main" val="3135617670"/>
                    </a:ext>
                  </a:extLst>
                </a:gridCol>
              </a:tblGrid>
              <a:tr h="300446">
                <a:tc gridSpan="2">
                  <a:txBody>
                    <a:bodyPr/>
                    <a:lstStyle/>
                    <a:p>
                      <a:r>
                        <a:rPr lang="en-US" sz="1400" dirty="0" err="1"/>
                        <a:t>BahamasAddress</a:t>
                      </a:r>
                      <a:endParaRPr lang="en-US" sz="1400" dirty="0"/>
                    </a:p>
                  </a:txBody>
                  <a:tcPr/>
                </a:tc>
                <a:tc hMerge="1">
                  <a:txBody>
                    <a:bodyPr/>
                    <a:lstStyle/>
                    <a:p>
                      <a:endParaRPr lang="en-US"/>
                    </a:p>
                  </a:txBody>
                  <a:tcPr/>
                </a:tc>
                <a:extLst>
                  <a:ext uri="{0D108BD9-81ED-4DB2-BD59-A6C34878D82A}">
                    <a16:rowId xmlns:a16="http://schemas.microsoft.com/office/drawing/2014/main" val="2112994466"/>
                  </a:ext>
                </a:extLst>
              </a:tr>
              <a:tr h="300446">
                <a:tc>
                  <a:txBody>
                    <a:bodyPr/>
                    <a:lstStyle/>
                    <a:p>
                      <a:r>
                        <a:rPr lang="en-US" sz="1400" dirty="0"/>
                        <a:t>Street:</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400" dirty="0"/>
                        <a:t>863 Sunshine</a:t>
                      </a:r>
                    </a:p>
                  </a:txBody>
                  <a:tcPr/>
                </a:tc>
                <a:extLst>
                  <a:ext uri="{0D108BD9-81ED-4DB2-BD59-A6C34878D82A}">
                    <a16:rowId xmlns:a16="http://schemas.microsoft.com/office/drawing/2014/main" val="257421679"/>
                  </a:ext>
                </a:extLst>
              </a:tr>
              <a:tr h="300446">
                <a:tc>
                  <a:txBody>
                    <a:bodyPr/>
                    <a:lstStyle/>
                    <a:p>
                      <a:r>
                        <a:rPr lang="en-US" sz="1400" dirty="0"/>
                        <a:t>City:</a:t>
                      </a:r>
                    </a:p>
                  </a:txBody>
                  <a:tcPr/>
                </a:tc>
                <a:tc>
                  <a:txBody>
                    <a:bodyPr/>
                    <a:lstStyle/>
                    <a:p>
                      <a:r>
                        <a:rPr lang="en-US" sz="1400" dirty="0"/>
                        <a:t>Freeport</a:t>
                      </a:r>
                    </a:p>
                  </a:txBody>
                  <a:tcPr/>
                </a:tc>
                <a:extLst>
                  <a:ext uri="{0D108BD9-81ED-4DB2-BD59-A6C34878D82A}">
                    <a16:rowId xmlns:a16="http://schemas.microsoft.com/office/drawing/2014/main" val="357928384"/>
                  </a:ext>
                </a:extLst>
              </a:tr>
            </a:tbl>
          </a:graphicData>
        </a:graphic>
      </p:graphicFrame>
      <mc:AlternateContent xmlns:mc="http://schemas.openxmlformats.org/markup-compatibility/2006">
        <mc:Choice xmlns:p14="http://schemas.microsoft.com/office/powerpoint/2010/main" Requires="p14">
          <p:contentPart p14:bwMode="auto" r:id="rId9">
            <p14:nvContentPartPr>
              <p14:cNvPr id="31" name="Ink 30">
                <a:extLst>
                  <a:ext uri="{FF2B5EF4-FFF2-40B4-BE49-F238E27FC236}">
                    <a16:creationId xmlns:a16="http://schemas.microsoft.com/office/drawing/2014/main" id="{CCFDDDBE-D2F1-47F2-AB5F-9A19D249F7A2}"/>
                  </a:ext>
                </a:extLst>
              </p14:cNvPr>
              <p14:cNvContentPartPr/>
              <p14:nvPr/>
            </p14:nvContentPartPr>
            <p14:xfrm>
              <a:off x="7995431" y="4525972"/>
              <a:ext cx="1781426" cy="509099"/>
            </p14:xfrm>
          </p:contentPart>
        </mc:Choice>
        <mc:Fallback>
          <p:pic>
            <p:nvPicPr>
              <p:cNvPr id="31" name="Ink 30">
                <a:extLst>
                  <a:ext uri="{FF2B5EF4-FFF2-40B4-BE49-F238E27FC236}">
                    <a16:creationId xmlns:a16="http://schemas.microsoft.com/office/drawing/2014/main" id="{CCFDDDBE-D2F1-47F2-AB5F-9A19D249F7A2}"/>
                  </a:ext>
                </a:extLst>
              </p:cNvPr>
              <p:cNvPicPr/>
              <p:nvPr/>
            </p:nvPicPr>
            <p:blipFill>
              <a:blip r:embed="rId10"/>
              <a:stretch>
                <a:fillRect/>
              </a:stretch>
            </p:blipFill>
            <p:spPr>
              <a:xfrm>
                <a:off x="7963748" y="4494311"/>
                <a:ext cx="1844431" cy="572062"/>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8" name="Ink 27">
                <a:extLst>
                  <a:ext uri="{FF2B5EF4-FFF2-40B4-BE49-F238E27FC236}">
                    <a16:creationId xmlns:a16="http://schemas.microsoft.com/office/drawing/2014/main" id="{E5EDD854-F7D5-4DB5-B069-6A480157274D}"/>
                  </a:ext>
                </a:extLst>
              </p14:cNvPr>
              <p14:cNvContentPartPr/>
              <p14:nvPr/>
            </p14:nvContentPartPr>
            <p14:xfrm>
              <a:off x="5022703" y="5684369"/>
              <a:ext cx="2105646" cy="509099"/>
            </p14:xfrm>
          </p:contentPart>
        </mc:Choice>
        <mc:Fallback>
          <p:pic>
            <p:nvPicPr>
              <p:cNvPr id="28" name="Ink 27">
                <a:extLst>
                  <a:ext uri="{FF2B5EF4-FFF2-40B4-BE49-F238E27FC236}">
                    <a16:creationId xmlns:a16="http://schemas.microsoft.com/office/drawing/2014/main" id="{E5EDD854-F7D5-4DB5-B069-6A480157274D}"/>
                  </a:ext>
                </a:extLst>
              </p:cNvPr>
              <p:cNvPicPr/>
              <p:nvPr/>
            </p:nvPicPr>
            <p:blipFill>
              <a:blip r:embed="rId12"/>
              <a:stretch>
                <a:fillRect/>
              </a:stretch>
            </p:blipFill>
            <p:spPr>
              <a:xfrm>
                <a:off x="4991017" y="5652708"/>
                <a:ext cx="2168657" cy="572062"/>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9" name="Ink 28">
                <a:extLst>
                  <a:ext uri="{FF2B5EF4-FFF2-40B4-BE49-F238E27FC236}">
                    <a16:creationId xmlns:a16="http://schemas.microsoft.com/office/drawing/2014/main" id="{9840FF18-D38C-4281-BC15-DE7D0BBB389F}"/>
                  </a:ext>
                </a:extLst>
              </p14:cNvPr>
              <p14:cNvContentPartPr/>
              <p14:nvPr/>
            </p14:nvContentPartPr>
            <p14:xfrm>
              <a:off x="2044515" y="4588983"/>
              <a:ext cx="2672374" cy="509099"/>
            </p14:xfrm>
          </p:contentPart>
        </mc:Choice>
        <mc:Fallback>
          <p:pic>
            <p:nvPicPr>
              <p:cNvPr id="29" name="Ink 28">
                <a:extLst>
                  <a:ext uri="{FF2B5EF4-FFF2-40B4-BE49-F238E27FC236}">
                    <a16:creationId xmlns:a16="http://schemas.microsoft.com/office/drawing/2014/main" id="{9840FF18-D38C-4281-BC15-DE7D0BBB389F}"/>
                  </a:ext>
                </a:extLst>
              </p:cNvPr>
              <p:cNvPicPr/>
              <p:nvPr/>
            </p:nvPicPr>
            <p:blipFill>
              <a:blip r:embed="rId14"/>
              <a:stretch>
                <a:fillRect/>
              </a:stretch>
            </p:blipFill>
            <p:spPr>
              <a:xfrm>
                <a:off x="2012825" y="4557322"/>
                <a:ext cx="2735753" cy="572062"/>
              </a:xfrm>
              <a:prstGeom prst="rect">
                <a:avLst/>
              </a:prstGeom>
            </p:spPr>
          </p:pic>
        </mc:Fallback>
      </mc:AlternateContent>
      <p:cxnSp>
        <p:nvCxnSpPr>
          <p:cNvPr id="33" name="Straight Arrow Connector 21">
            <a:extLst>
              <a:ext uri="{FF2B5EF4-FFF2-40B4-BE49-F238E27FC236}">
                <a16:creationId xmlns:a16="http://schemas.microsoft.com/office/drawing/2014/main" id="{96A9CFAC-5456-4784-93A9-84E610C29BBF}"/>
              </a:ext>
            </a:extLst>
          </p:cNvPr>
          <p:cNvCxnSpPr>
            <a:cxnSpLocks/>
            <a:stCxn id="62" idx="2"/>
            <a:endCxn id="27" idx="0"/>
          </p:cNvCxnSpPr>
          <p:nvPr/>
        </p:nvCxnSpPr>
        <p:spPr>
          <a:xfrm rot="16200000" flipH="1">
            <a:off x="6002509" y="5227419"/>
            <a:ext cx="1193616" cy="40581"/>
          </a:xfrm>
          <a:prstGeom prst="bentConnector3">
            <a:avLst>
              <a:gd name="adj1" fmla="val 50000"/>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74965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500" fill="hold"/>
                                        <p:tgtEl>
                                          <p:spTgt spid="2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0C54CC-B2F7-8543-B1BA-03FFEF1A99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1"/>
            <a:ext cx="14435922" cy="6994525"/>
          </a:xfrm>
          <a:prstGeom prst="rect">
            <a:avLst/>
          </a:prstGeom>
        </p:spPr>
      </p:pic>
      <p:sp>
        <p:nvSpPr>
          <p:cNvPr id="6" name="Rectangle 5">
            <a:extLst>
              <a:ext uri="{FF2B5EF4-FFF2-40B4-BE49-F238E27FC236}">
                <a16:creationId xmlns:a16="http://schemas.microsoft.com/office/drawing/2014/main" id="{9355CBAE-FE8D-7B41-BE28-9B4A85117D27}"/>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59ED4F56-A529-DB48-8A35-CA0C58FCCB9A}"/>
              </a:ext>
            </a:extLst>
          </p:cNvPr>
          <p:cNvSpPr txBox="1">
            <a:spLocks/>
          </p:cNvSpPr>
          <p:nvPr/>
        </p:nvSpPr>
        <p:spPr>
          <a:xfrm>
            <a:off x="680253" y="2578047"/>
            <a:ext cx="2794576" cy="204926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r>
              <a:rPr lang="en-CA" sz="3264" dirty="0">
                <a:solidFill>
                  <a:schemeClr val="accent2"/>
                </a:solidFill>
              </a:rPr>
              <a:t>Modern app </a:t>
            </a:r>
            <a:r>
              <a:rPr lang="en-CA" sz="3264" dirty="0" err="1">
                <a:solidFill>
                  <a:schemeClr val="accent2"/>
                </a:solidFill>
              </a:rPr>
              <a:t>devs</a:t>
            </a:r>
            <a:r>
              <a:rPr lang="en-CA" sz="3264" dirty="0">
                <a:solidFill>
                  <a:schemeClr val="accent2"/>
                </a:solidFill>
              </a:rPr>
              <a:t> need  modern databases</a:t>
            </a:r>
          </a:p>
        </p:txBody>
      </p:sp>
    </p:spTree>
    <p:extLst>
      <p:ext uri="{BB962C8B-B14F-4D97-AF65-F5344CB8AC3E}">
        <p14:creationId xmlns:p14="http://schemas.microsoft.com/office/powerpoint/2010/main" val="13719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phic 29">
            <a:extLst>
              <a:ext uri="{FF2B5EF4-FFF2-40B4-BE49-F238E27FC236}">
                <a16:creationId xmlns:a16="http://schemas.microsoft.com/office/drawing/2014/main" id="{EBF5CE47-F3EC-436C-9B61-288C9BDB67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012290" y="2048968"/>
            <a:ext cx="914400" cy="914400"/>
          </a:xfrm>
          <a:prstGeom prst="rect">
            <a:avLst/>
          </a:prstGeom>
        </p:spPr>
      </p:pic>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91"/>
          </a:xfrm>
        </p:spPr>
        <p:txBody>
          <a:bodyPr/>
          <a:lstStyle/>
          <a:p>
            <a:r>
              <a:rPr lang="en-US" dirty="0">
                <a:solidFill>
                  <a:schemeClr val="accent2"/>
                </a:solidFill>
              </a:rPr>
              <a:t>A new type of database</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42637" y="6409118"/>
            <a:ext cx="1371600" cy="420623"/>
          </a:xfrm>
          <a:prstGeom prst="rect">
            <a:avLst/>
          </a:prstGeom>
        </p:spPr>
      </p:pic>
      <p:graphicFrame>
        <p:nvGraphicFramePr>
          <p:cNvPr id="62" name="Table 11">
            <a:extLst>
              <a:ext uri="{FF2B5EF4-FFF2-40B4-BE49-F238E27FC236}">
                <a16:creationId xmlns:a16="http://schemas.microsoft.com/office/drawing/2014/main" id="{792DC996-ECFF-4433-B9F0-56BC163D4207}"/>
              </a:ext>
            </a:extLst>
          </p:cNvPr>
          <p:cNvGraphicFramePr>
            <a:graphicFrameLocks noGrp="1"/>
          </p:cNvGraphicFramePr>
          <p:nvPr>
            <p:extLst>
              <p:ext uri="{D42A27DB-BD31-4B8C-83A1-F6EECF244321}">
                <p14:modId xmlns:p14="http://schemas.microsoft.com/office/powerpoint/2010/main" val="788889225"/>
              </p:ext>
            </p:extLst>
          </p:nvPr>
        </p:nvGraphicFramePr>
        <p:xfrm>
          <a:off x="4872984" y="3257310"/>
          <a:ext cx="3208642" cy="1113282"/>
        </p:xfrm>
        <a:graphic>
          <a:graphicData uri="http://schemas.openxmlformats.org/drawingml/2006/table">
            <a:tbl>
              <a:tblPr bandRow="1">
                <a:tableStyleId>{5C22544A-7EE6-4342-B048-85BDC9FD1C3A}</a:tableStyleId>
              </a:tblPr>
              <a:tblGrid>
                <a:gridCol w="3208642">
                  <a:extLst>
                    <a:ext uri="{9D8B030D-6E8A-4147-A177-3AD203B41FA5}">
                      <a16:colId xmlns:a16="http://schemas.microsoft.com/office/drawing/2014/main" val="3135617670"/>
                    </a:ext>
                  </a:extLst>
                </a:gridCol>
              </a:tblGrid>
              <a:tr h="370840">
                <a:tc>
                  <a:txBody>
                    <a:bodyPr/>
                    <a:lstStyle/>
                    <a:p>
                      <a:r>
                        <a:rPr lang="en-US" dirty="0"/>
                        <a:t>0012D555-C7DE</a:t>
                      </a:r>
                    </a:p>
                  </a:txBody>
                  <a:tcPr/>
                </a:tc>
                <a:extLst>
                  <a:ext uri="{0D108BD9-81ED-4DB2-BD59-A6C34878D82A}">
                    <a16:rowId xmlns:a16="http://schemas.microsoft.com/office/drawing/2014/main" val="4026770174"/>
                  </a:ext>
                </a:extLst>
              </a:tr>
              <a:tr h="370840">
                <a:tc>
                  <a:txBody>
                    <a:bodyPr/>
                    <a:lstStyle/>
                    <a:p>
                      <a:r>
                        <a:rPr lang="en-US" dirty="0"/>
                        <a:t>Franklin Ye</a:t>
                      </a:r>
                    </a:p>
                  </a:txBody>
                  <a:tcPr/>
                </a:tc>
                <a:extLst>
                  <a:ext uri="{0D108BD9-81ED-4DB2-BD59-A6C34878D82A}">
                    <a16:rowId xmlns:a16="http://schemas.microsoft.com/office/drawing/2014/main" val="257421679"/>
                  </a:ext>
                </a:extLst>
              </a:tr>
              <a:tr h="370840">
                <a:tc>
                  <a:txBody>
                    <a:bodyPr/>
                    <a:lstStyle/>
                    <a:p>
                      <a:r>
                        <a:rPr lang="en-US" sz="1800" b="0" i="0" kern="1200" dirty="0" err="1">
                          <a:solidFill>
                            <a:schemeClr val="dk1"/>
                          </a:solidFill>
                          <a:effectLst/>
                          <a:latin typeface="+mn-lt"/>
                          <a:ea typeface="+mn-ea"/>
                          <a:cs typeface="+mn-cs"/>
                        </a:rPr>
                        <a:t>fye@adventure.works</a:t>
                      </a:r>
                      <a:endParaRPr lang="en-US" dirty="0"/>
                    </a:p>
                  </a:txBody>
                  <a:tcPr/>
                </a:tc>
                <a:extLst>
                  <a:ext uri="{0D108BD9-81ED-4DB2-BD59-A6C34878D82A}">
                    <a16:rowId xmlns:a16="http://schemas.microsoft.com/office/drawing/2014/main" val="936029972"/>
                  </a:ext>
                </a:extLst>
              </a:tr>
            </a:tbl>
          </a:graphicData>
        </a:graphic>
      </p:graphicFrame>
      <p:pic>
        <p:nvPicPr>
          <p:cNvPr id="8" name="Graphic 7">
            <a:extLst>
              <a:ext uri="{FF2B5EF4-FFF2-40B4-BE49-F238E27FC236}">
                <a16:creationId xmlns:a16="http://schemas.microsoft.com/office/drawing/2014/main" id="{DE371DFA-9AB4-435E-B7C9-55B3714654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197" y="3257310"/>
            <a:ext cx="1828800" cy="1866900"/>
          </a:xfrm>
          <a:prstGeom prst="rect">
            <a:avLst/>
          </a:prstGeom>
        </p:spPr>
      </p:pic>
      <p:cxnSp>
        <p:nvCxnSpPr>
          <p:cNvPr id="10" name="Straight Arrow Connector 9">
            <a:extLst>
              <a:ext uri="{FF2B5EF4-FFF2-40B4-BE49-F238E27FC236}">
                <a16:creationId xmlns:a16="http://schemas.microsoft.com/office/drawing/2014/main" id="{D7761F08-5010-474A-8560-E1F9A3A6AF0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3" name="Table 11">
            <a:extLst>
              <a:ext uri="{FF2B5EF4-FFF2-40B4-BE49-F238E27FC236}">
                <a16:creationId xmlns:a16="http://schemas.microsoft.com/office/drawing/2014/main" id="{A4EB3F09-3375-4CA3-B0DB-93436BAB161B}"/>
              </a:ext>
            </a:extLst>
          </p:cNvPr>
          <p:cNvGraphicFramePr>
            <a:graphicFrameLocks noGrp="1"/>
          </p:cNvGraphicFramePr>
          <p:nvPr>
            <p:extLst>
              <p:ext uri="{D42A27DB-BD31-4B8C-83A1-F6EECF244321}">
                <p14:modId xmlns:p14="http://schemas.microsoft.com/office/powerpoint/2010/main" val="3041706362"/>
              </p:ext>
            </p:extLst>
          </p:nvPr>
        </p:nvGraphicFramePr>
        <p:xfrm>
          <a:off x="3107553" y="4812752"/>
          <a:ext cx="1765431" cy="1524000"/>
        </p:xfrm>
        <a:graphic>
          <a:graphicData uri="http://schemas.openxmlformats.org/drawingml/2006/table">
            <a:tbl>
              <a:tblPr bandRow="1">
                <a:tableStyleId>{5C22544A-7EE6-4342-B048-85BDC9FD1C3A}</a:tableStyleId>
              </a:tblPr>
              <a:tblGrid>
                <a:gridCol w="1765431">
                  <a:extLst>
                    <a:ext uri="{9D8B030D-6E8A-4147-A177-3AD203B41FA5}">
                      <a16:colId xmlns:a16="http://schemas.microsoft.com/office/drawing/2014/main" val="3135617670"/>
                    </a:ext>
                  </a:extLst>
                </a:gridCol>
              </a:tblGrid>
              <a:tr h="3004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400" dirty="0"/>
                        <a:t>9505 </a:t>
                      </a:r>
                      <a:r>
                        <a:rPr lang="en-US" sz="1400" dirty="0" err="1"/>
                        <a:t>Hargate</a:t>
                      </a:r>
                      <a:r>
                        <a:rPr lang="en-US" sz="1400" dirty="0"/>
                        <a:t> Court</a:t>
                      </a:r>
                    </a:p>
                  </a:txBody>
                  <a:tcPr/>
                </a:tc>
                <a:extLst>
                  <a:ext uri="{0D108BD9-81ED-4DB2-BD59-A6C34878D82A}">
                    <a16:rowId xmlns:a16="http://schemas.microsoft.com/office/drawing/2014/main" val="257421679"/>
                  </a:ext>
                </a:extLst>
              </a:tr>
              <a:tr h="300446">
                <a:tc>
                  <a:txBody>
                    <a:bodyPr/>
                    <a:lstStyle/>
                    <a:p>
                      <a:r>
                        <a:rPr lang="en-US" sz="1400" dirty="0"/>
                        <a:t>Bellflower</a:t>
                      </a:r>
                    </a:p>
                  </a:txBody>
                  <a:tcPr/>
                </a:tc>
                <a:extLst>
                  <a:ext uri="{0D108BD9-81ED-4DB2-BD59-A6C34878D82A}">
                    <a16:rowId xmlns:a16="http://schemas.microsoft.com/office/drawing/2014/main" val="357928384"/>
                  </a:ext>
                </a:extLst>
              </a:tr>
              <a:tr h="300446">
                <a:tc>
                  <a:txBody>
                    <a:bodyPr/>
                    <a:lstStyle/>
                    <a:p>
                      <a:r>
                        <a:rPr lang="en-US" sz="1400" dirty="0"/>
                        <a:t>CA</a:t>
                      </a:r>
                    </a:p>
                  </a:txBody>
                  <a:tcPr/>
                </a:tc>
                <a:extLst>
                  <a:ext uri="{0D108BD9-81ED-4DB2-BD59-A6C34878D82A}">
                    <a16:rowId xmlns:a16="http://schemas.microsoft.com/office/drawing/2014/main" val="2410658389"/>
                  </a:ext>
                </a:extLst>
              </a:tr>
              <a:tr h="300446">
                <a:tc>
                  <a:txBody>
                    <a:bodyPr/>
                    <a:lstStyle/>
                    <a:p>
                      <a:r>
                        <a:rPr lang="en-US" sz="1400" dirty="0"/>
                        <a:t>90706</a:t>
                      </a:r>
                    </a:p>
                  </a:txBody>
                  <a:tcPr/>
                </a:tc>
                <a:extLst>
                  <a:ext uri="{0D108BD9-81ED-4DB2-BD59-A6C34878D82A}">
                    <a16:rowId xmlns:a16="http://schemas.microsoft.com/office/drawing/2014/main" val="3042718158"/>
                  </a:ext>
                </a:extLst>
              </a:tr>
              <a:tr h="300446">
                <a:tc>
                  <a:txBody>
                    <a:bodyPr/>
                    <a:lstStyle/>
                    <a:p>
                      <a:r>
                        <a:rPr lang="en-US" sz="1400" dirty="0"/>
                        <a:t>United States</a:t>
                      </a:r>
                    </a:p>
                  </a:txBody>
                  <a:tcPr/>
                </a:tc>
                <a:extLst>
                  <a:ext uri="{0D108BD9-81ED-4DB2-BD59-A6C34878D82A}">
                    <a16:rowId xmlns:a16="http://schemas.microsoft.com/office/drawing/2014/main" val="4157831980"/>
                  </a:ext>
                </a:extLst>
              </a:tr>
            </a:tbl>
          </a:graphicData>
        </a:graphic>
      </p:graphicFrame>
      <p:cxnSp>
        <p:nvCxnSpPr>
          <p:cNvPr id="24" name="Straight Arrow Connector 21">
            <a:extLst>
              <a:ext uri="{FF2B5EF4-FFF2-40B4-BE49-F238E27FC236}">
                <a16:creationId xmlns:a16="http://schemas.microsoft.com/office/drawing/2014/main" id="{0BE82F2B-6AD7-492C-B009-7F18C8A1F381}"/>
              </a:ext>
            </a:extLst>
          </p:cNvPr>
          <p:cNvCxnSpPr>
            <a:cxnSpLocks/>
            <a:stCxn id="62" idx="2"/>
            <a:endCxn id="23" idx="3"/>
          </p:cNvCxnSpPr>
          <p:nvPr/>
        </p:nvCxnSpPr>
        <p:spPr>
          <a:xfrm rot="5400000">
            <a:off x="5073065" y="4170512"/>
            <a:ext cx="1204160" cy="1604321"/>
          </a:xfrm>
          <a:prstGeom prst="bentConnector2">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5" name="Table 11">
            <a:extLst>
              <a:ext uri="{FF2B5EF4-FFF2-40B4-BE49-F238E27FC236}">
                <a16:creationId xmlns:a16="http://schemas.microsoft.com/office/drawing/2014/main" id="{B9BA0AD7-5339-4C32-9B4B-5BD87FFCED78}"/>
              </a:ext>
            </a:extLst>
          </p:cNvPr>
          <p:cNvGraphicFramePr>
            <a:graphicFrameLocks noGrp="1"/>
          </p:cNvGraphicFramePr>
          <p:nvPr>
            <p:extLst>
              <p:ext uri="{D42A27DB-BD31-4B8C-83A1-F6EECF244321}">
                <p14:modId xmlns:p14="http://schemas.microsoft.com/office/powerpoint/2010/main" val="1235258990"/>
              </p:ext>
            </p:extLst>
          </p:nvPr>
        </p:nvGraphicFramePr>
        <p:xfrm>
          <a:off x="8081626" y="4812752"/>
          <a:ext cx="1765431" cy="1219200"/>
        </p:xfrm>
        <a:graphic>
          <a:graphicData uri="http://schemas.openxmlformats.org/drawingml/2006/table">
            <a:tbl>
              <a:tblPr bandRow="1">
                <a:tableStyleId>{5C22544A-7EE6-4342-B048-85BDC9FD1C3A}</a:tableStyleId>
              </a:tblPr>
              <a:tblGrid>
                <a:gridCol w="1765431">
                  <a:extLst>
                    <a:ext uri="{9D8B030D-6E8A-4147-A177-3AD203B41FA5}">
                      <a16:colId xmlns:a16="http://schemas.microsoft.com/office/drawing/2014/main" val="3135617670"/>
                    </a:ext>
                  </a:extLst>
                </a:gridCol>
              </a:tblGrid>
              <a:tr h="3004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400" dirty="0"/>
                        <a:t>283 Rue </a:t>
                      </a:r>
                      <a:r>
                        <a:rPr lang="en-US" sz="1400" dirty="0" err="1"/>
                        <a:t>Villedo</a:t>
                      </a:r>
                      <a:endParaRPr lang="en-US" sz="1400" dirty="0"/>
                    </a:p>
                  </a:txBody>
                  <a:tcPr/>
                </a:tc>
                <a:extLst>
                  <a:ext uri="{0D108BD9-81ED-4DB2-BD59-A6C34878D82A}">
                    <a16:rowId xmlns:a16="http://schemas.microsoft.com/office/drawing/2014/main" val="257421679"/>
                  </a:ext>
                </a:extLst>
              </a:tr>
              <a:tr h="300446">
                <a:tc>
                  <a:txBody>
                    <a:bodyPr/>
                    <a:lstStyle/>
                    <a:p>
                      <a:r>
                        <a:rPr lang="en-US" sz="1400" dirty="0"/>
                        <a:t>Villeneuve-</a:t>
                      </a:r>
                      <a:r>
                        <a:rPr lang="en-US" sz="1400" dirty="0" err="1"/>
                        <a:t>d’Ascq</a:t>
                      </a:r>
                      <a:endParaRPr lang="en-US" sz="1400" dirty="0"/>
                    </a:p>
                  </a:txBody>
                  <a:tcPr/>
                </a:tc>
                <a:extLst>
                  <a:ext uri="{0D108BD9-81ED-4DB2-BD59-A6C34878D82A}">
                    <a16:rowId xmlns:a16="http://schemas.microsoft.com/office/drawing/2014/main" val="357928384"/>
                  </a:ext>
                </a:extLst>
              </a:tr>
              <a:tr h="300446">
                <a:tc>
                  <a:txBody>
                    <a:bodyPr/>
                    <a:lstStyle/>
                    <a:p>
                      <a:r>
                        <a:rPr lang="en-US" sz="1400" dirty="0"/>
                        <a:t>59491</a:t>
                      </a:r>
                    </a:p>
                  </a:txBody>
                  <a:tcPr/>
                </a:tc>
                <a:extLst>
                  <a:ext uri="{0D108BD9-81ED-4DB2-BD59-A6C34878D82A}">
                    <a16:rowId xmlns:a16="http://schemas.microsoft.com/office/drawing/2014/main" val="3042718158"/>
                  </a:ext>
                </a:extLst>
              </a:tr>
              <a:tr h="300446">
                <a:tc>
                  <a:txBody>
                    <a:bodyPr/>
                    <a:lstStyle/>
                    <a:p>
                      <a:r>
                        <a:rPr lang="en-US" sz="1400" dirty="0"/>
                        <a:t>France</a:t>
                      </a:r>
                    </a:p>
                  </a:txBody>
                  <a:tcPr/>
                </a:tc>
                <a:extLst>
                  <a:ext uri="{0D108BD9-81ED-4DB2-BD59-A6C34878D82A}">
                    <a16:rowId xmlns:a16="http://schemas.microsoft.com/office/drawing/2014/main" val="490029227"/>
                  </a:ext>
                </a:extLst>
              </a:tr>
            </a:tbl>
          </a:graphicData>
        </a:graphic>
      </p:graphicFrame>
      <p:cxnSp>
        <p:nvCxnSpPr>
          <p:cNvPr id="26" name="Straight Arrow Connector 21">
            <a:extLst>
              <a:ext uri="{FF2B5EF4-FFF2-40B4-BE49-F238E27FC236}">
                <a16:creationId xmlns:a16="http://schemas.microsoft.com/office/drawing/2014/main" id="{8DB5331C-9947-4EF2-AD96-1DD054DBA022}"/>
              </a:ext>
            </a:extLst>
          </p:cNvPr>
          <p:cNvCxnSpPr>
            <a:cxnSpLocks/>
            <a:stCxn id="62" idx="2"/>
            <a:endCxn id="25" idx="1"/>
          </p:cNvCxnSpPr>
          <p:nvPr/>
        </p:nvCxnSpPr>
        <p:spPr>
          <a:xfrm rot="16200000" flipH="1">
            <a:off x="6753585" y="4094311"/>
            <a:ext cx="1051760" cy="1604321"/>
          </a:xfrm>
          <a:prstGeom prst="bentConnector2">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7" name="Table 11">
            <a:extLst>
              <a:ext uri="{FF2B5EF4-FFF2-40B4-BE49-F238E27FC236}">
                <a16:creationId xmlns:a16="http://schemas.microsoft.com/office/drawing/2014/main" id="{CCD107B8-D55A-4A4A-810C-5F920063ECEB}"/>
              </a:ext>
            </a:extLst>
          </p:cNvPr>
          <p:cNvGraphicFramePr>
            <a:graphicFrameLocks noGrp="1"/>
          </p:cNvGraphicFramePr>
          <p:nvPr>
            <p:extLst>
              <p:ext uri="{D42A27DB-BD31-4B8C-83A1-F6EECF244321}">
                <p14:modId xmlns:p14="http://schemas.microsoft.com/office/powerpoint/2010/main" val="2907240074"/>
              </p:ext>
            </p:extLst>
          </p:nvPr>
        </p:nvGraphicFramePr>
        <p:xfrm>
          <a:off x="5594589" y="5951918"/>
          <a:ext cx="1765431" cy="914400"/>
        </p:xfrm>
        <a:graphic>
          <a:graphicData uri="http://schemas.openxmlformats.org/drawingml/2006/table">
            <a:tbl>
              <a:tblPr bandRow="1">
                <a:tableStyleId>{5C22544A-7EE6-4342-B048-85BDC9FD1C3A}</a:tableStyleId>
              </a:tblPr>
              <a:tblGrid>
                <a:gridCol w="1765431">
                  <a:extLst>
                    <a:ext uri="{9D8B030D-6E8A-4147-A177-3AD203B41FA5}">
                      <a16:colId xmlns:a16="http://schemas.microsoft.com/office/drawing/2014/main" val="3135617670"/>
                    </a:ext>
                  </a:extLst>
                </a:gridCol>
              </a:tblGrid>
              <a:tr h="3004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400" dirty="0"/>
                        <a:t>863 Sunshine</a:t>
                      </a:r>
                    </a:p>
                  </a:txBody>
                  <a:tcPr/>
                </a:tc>
                <a:extLst>
                  <a:ext uri="{0D108BD9-81ED-4DB2-BD59-A6C34878D82A}">
                    <a16:rowId xmlns:a16="http://schemas.microsoft.com/office/drawing/2014/main" val="257421679"/>
                  </a:ext>
                </a:extLst>
              </a:tr>
              <a:tr h="300446">
                <a:tc>
                  <a:txBody>
                    <a:bodyPr/>
                    <a:lstStyle/>
                    <a:p>
                      <a:r>
                        <a:rPr lang="en-US" sz="1400" dirty="0"/>
                        <a:t>Freeport</a:t>
                      </a:r>
                    </a:p>
                  </a:txBody>
                  <a:tcPr/>
                </a:tc>
                <a:extLst>
                  <a:ext uri="{0D108BD9-81ED-4DB2-BD59-A6C34878D82A}">
                    <a16:rowId xmlns:a16="http://schemas.microsoft.com/office/drawing/2014/main" val="357928384"/>
                  </a:ext>
                </a:extLst>
              </a:tr>
              <a:tr h="300446">
                <a:tc>
                  <a:txBody>
                    <a:bodyPr/>
                    <a:lstStyle/>
                    <a:p>
                      <a:r>
                        <a:rPr lang="en-US" sz="1400" dirty="0"/>
                        <a:t>The Bahamas</a:t>
                      </a:r>
                    </a:p>
                  </a:txBody>
                  <a:tcPr/>
                </a:tc>
                <a:extLst>
                  <a:ext uri="{0D108BD9-81ED-4DB2-BD59-A6C34878D82A}">
                    <a16:rowId xmlns:a16="http://schemas.microsoft.com/office/drawing/2014/main" val="1177013880"/>
                  </a:ext>
                </a:extLst>
              </a:tr>
            </a:tbl>
          </a:graphicData>
        </a:graphic>
      </p:graphicFrame>
      <p:cxnSp>
        <p:nvCxnSpPr>
          <p:cNvPr id="33" name="Straight Arrow Connector 21">
            <a:extLst>
              <a:ext uri="{FF2B5EF4-FFF2-40B4-BE49-F238E27FC236}">
                <a16:creationId xmlns:a16="http://schemas.microsoft.com/office/drawing/2014/main" id="{96A9CFAC-5456-4784-93A9-84E610C29BBF}"/>
              </a:ext>
            </a:extLst>
          </p:cNvPr>
          <p:cNvCxnSpPr>
            <a:cxnSpLocks/>
            <a:stCxn id="62" idx="2"/>
            <a:endCxn id="27" idx="0"/>
          </p:cNvCxnSpPr>
          <p:nvPr/>
        </p:nvCxnSpPr>
        <p:spPr>
          <a:xfrm rot="5400000">
            <a:off x="5686642" y="5161255"/>
            <a:ext cx="1581326" cy="1"/>
          </a:xfrm>
          <a:prstGeom prst="bentConnector3">
            <a:avLst>
              <a:gd name="adj1" fmla="val 50000"/>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71165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3914575"/>
          </a:xfrm>
        </p:spPr>
        <p:txBody>
          <a:bodyPr/>
          <a:lstStyle/>
          <a:p>
            <a:pPr marL="294675" indent="-294675">
              <a:spcAft>
                <a:spcPts val="612"/>
              </a:spcAft>
              <a:buFont typeface="Arial" panose="020B0604020202020204" pitchFamily="34" charset="0"/>
              <a:buChar char="•"/>
            </a:pPr>
            <a:r>
              <a:rPr lang="en-US" sz="2244" dirty="0">
                <a:solidFill>
                  <a:schemeClr val="bg1"/>
                </a:solidFill>
              </a:rPr>
              <a:t>NoSQL databases are defined by a collection of characteristics that they share rather than having a formal definition:</a:t>
            </a:r>
          </a:p>
          <a:p>
            <a:pPr>
              <a:spcAft>
                <a:spcPts val="612"/>
              </a:spcAft>
            </a:pPr>
            <a:r>
              <a:rPr lang="en-US" sz="2244" dirty="0">
                <a:solidFill>
                  <a:schemeClr val="bg1"/>
                </a:solidFill>
              </a:rPr>
              <a:t>	</a:t>
            </a:r>
            <a:r>
              <a:rPr lang="en-US" sz="2244" dirty="0">
                <a:solidFill>
                  <a:schemeClr val="accent2"/>
                </a:solidFill>
              </a:rPr>
              <a:t>Non-relational</a:t>
            </a:r>
          </a:p>
          <a:p>
            <a:pPr>
              <a:spcAft>
                <a:spcPts val="612"/>
              </a:spcAft>
            </a:pPr>
            <a:r>
              <a:rPr lang="en-US" sz="2244" dirty="0">
                <a:solidFill>
                  <a:schemeClr val="accent2"/>
                </a:solidFill>
              </a:rPr>
              <a:t>	Scale-out</a:t>
            </a:r>
          </a:p>
          <a:p>
            <a:pPr>
              <a:spcAft>
                <a:spcPts val="612"/>
              </a:spcAft>
            </a:pPr>
            <a:r>
              <a:rPr lang="en-US" sz="2244" dirty="0">
                <a:solidFill>
                  <a:schemeClr val="accent2"/>
                </a:solidFill>
              </a:rPr>
              <a:t>	Schema-less </a:t>
            </a:r>
          </a:p>
          <a:p>
            <a:pPr marL="294675" indent="-294675">
              <a:spcAft>
                <a:spcPts val="612"/>
              </a:spcAft>
              <a:buFont typeface="Arial" panose="020B0604020202020204" pitchFamily="34" charset="0"/>
              <a:buChar char="•"/>
            </a:pPr>
            <a:endParaRPr lang="en-US" sz="2244" dirty="0">
              <a:solidFill>
                <a:schemeClr val="bg1"/>
              </a:solidFill>
            </a:endParaRPr>
          </a:p>
          <a:p>
            <a:pPr marL="294675" indent="-294675">
              <a:spcAft>
                <a:spcPts val="612"/>
              </a:spcAft>
              <a:buFont typeface="Arial" panose="020B0604020202020204" pitchFamily="34" charset="0"/>
              <a:buChar char="•"/>
            </a:pPr>
            <a:r>
              <a:rPr lang="en-US" sz="2244" dirty="0">
                <a:solidFill>
                  <a:schemeClr val="bg1"/>
                </a:solidFill>
              </a:rPr>
              <a:t>They were all born out of this desire to address new needs of cloud scale</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9680762" y="640445"/>
            <a:ext cx="0" cy="573974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7171615" y="3510318"/>
            <a:ext cx="5003492" cy="0"/>
          </a:xfrm>
          <a:prstGeom prst="line">
            <a:avLst/>
          </a:prstGeom>
          <a:noFill/>
          <a:ln w="12700" cap="flat" cmpd="sng" algn="ctr">
            <a:solidFill>
              <a:schemeClr val="accent1"/>
            </a:solidFill>
            <a:prstDash val="solid"/>
            <a:headEnd type="none"/>
            <a:tailEnd type="none"/>
          </a:ln>
          <a:effectLst/>
        </p:spPr>
      </p:cxnSp>
      <p:sp>
        <p:nvSpPr>
          <p:cNvPr id="96" name="TextBox 95">
            <a:extLst>
              <a:ext uri="{FF2B5EF4-FFF2-40B4-BE49-F238E27FC236}">
                <a16:creationId xmlns:a16="http://schemas.microsoft.com/office/drawing/2014/main" id="{842361F7-15E7-4A25-91AE-638C0F18698D}"/>
              </a:ext>
            </a:extLst>
          </p:cNvPr>
          <p:cNvSpPr txBox="1"/>
          <p:nvPr/>
        </p:nvSpPr>
        <p:spPr>
          <a:xfrm>
            <a:off x="7942988" y="1621536"/>
            <a:ext cx="1230182" cy="681597"/>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Fast writes</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8A9FDFA-80C8-433E-898B-0351D7C43539}"/>
              </a:ext>
            </a:extLst>
          </p:cNvPr>
          <p:cNvSpPr txBox="1"/>
          <p:nvPr/>
        </p:nvSpPr>
        <p:spPr>
          <a:xfrm>
            <a:off x="10188352" y="1621535"/>
            <a:ext cx="1730373" cy="983859"/>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No relational constraints or locks</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4CB3FA9-861C-49CF-B27F-30F7C9E4F0D3}"/>
              </a:ext>
            </a:extLst>
          </p:cNvPr>
          <p:cNvSpPr txBox="1"/>
          <p:nvPr/>
        </p:nvSpPr>
        <p:spPr>
          <a:xfrm>
            <a:off x="7692892" y="4500682"/>
            <a:ext cx="1730373" cy="983859"/>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Designed for horizontal scale</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C66DF5F-1BB5-4F84-A304-2F203EC7D591}"/>
              </a:ext>
            </a:extLst>
          </p:cNvPr>
          <p:cNvSpPr txBox="1"/>
          <p:nvPr/>
        </p:nvSpPr>
        <p:spPr>
          <a:xfrm>
            <a:off x="10188352" y="4526675"/>
            <a:ext cx="1730373" cy="1286121"/>
          </a:xfrm>
          <a:prstGeom prst="rect">
            <a:avLst/>
          </a:prstGeom>
          <a:noFill/>
        </p:spPr>
        <p:txBody>
          <a:bodyPr wrap="square">
            <a:spAutoFit/>
          </a:bodyPr>
          <a:lstStyle/>
          <a:p>
            <a:pPr algn="ctr">
              <a:lnSpc>
                <a:spcPct val="107000"/>
              </a:lnSpc>
              <a:spcAft>
                <a:spcPts val="816"/>
              </a:spcAft>
            </a:pPr>
            <a:r>
              <a:rPr lang="en-US" sz="1836" dirty="0">
                <a:latin typeface="Segoe UI" panose="020B0502040204020203" pitchFamily="34" charset="0"/>
                <a:ea typeface="Calibri" panose="020F0502020204030204" pitchFamily="34" charset="0"/>
                <a:cs typeface="Times New Roman" panose="02020603050405020304" pitchFamily="18" charset="0"/>
              </a:rPr>
              <a:t>High-performance regardless of size</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705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2656112"/>
          </a:xfrm>
        </p:spPr>
        <p:txBody>
          <a:bodyPr/>
          <a:lstStyle/>
          <a:p>
            <a:pPr marL="294675" indent="-294675">
              <a:spcAft>
                <a:spcPts val="612"/>
              </a:spcAft>
              <a:buFont typeface="Arial" panose="020B0604020202020204" pitchFamily="34" charset="0"/>
              <a:buChar char="•"/>
            </a:pPr>
            <a:r>
              <a:rPr lang="en-US" sz="2244" dirty="0">
                <a:solidFill>
                  <a:schemeClr val="bg1"/>
                </a:solidFill>
              </a:rPr>
              <a:t>Most NoSQL databases fit into four data model families:</a:t>
            </a:r>
          </a:p>
          <a:p>
            <a:pPr>
              <a:spcAft>
                <a:spcPts val="612"/>
              </a:spcAft>
            </a:pPr>
            <a:r>
              <a:rPr lang="en-US" sz="2244" dirty="0">
                <a:solidFill>
                  <a:schemeClr val="bg1"/>
                </a:solidFill>
              </a:rPr>
              <a:t>	</a:t>
            </a:r>
            <a:r>
              <a:rPr lang="en-US" sz="2244" dirty="0">
                <a:solidFill>
                  <a:schemeClr val="accent2"/>
                </a:solidFill>
              </a:rPr>
              <a:t>Documents</a:t>
            </a:r>
          </a:p>
          <a:p>
            <a:pPr>
              <a:spcAft>
                <a:spcPts val="612"/>
              </a:spcAft>
            </a:pPr>
            <a:r>
              <a:rPr lang="en-US" sz="2244" dirty="0">
                <a:solidFill>
                  <a:schemeClr val="accent2"/>
                </a:solidFill>
              </a:rPr>
              <a:t>	Key-Value</a:t>
            </a:r>
          </a:p>
          <a:p>
            <a:pPr>
              <a:spcAft>
                <a:spcPts val="612"/>
              </a:spcAft>
            </a:pPr>
            <a:r>
              <a:rPr lang="en-US" sz="2244" dirty="0">
                <a:solidFill>
                  <a:schemeClr val="accent2"/>
                </a:solidFill>
              </a:rPr>
              <a:t>	Graph</a:t>
            </a:r>
          </a:p>
          <a:p>
            <a:pPr>
              <a:spcAft>
                <a:spcPts val="612"/>
              </a:spcAft>
            </a:pPr>
            <a:r>
              <a:rPr lang="en-US" sz="2244" dirty="0">
                <a:solidFill>
                  <a:schemeClr val="accent2"/>
                </a:solidFill>
              </a:rPr>
              <a:t>	Column-Family </a:t>
            </a:r>
          </a:p>
        </p:txBody>
      </p:sp>
      <p:grpSp>
        <p:nvGrpSpPr>
          <p:cNvPr id="4" name="Group 3">
            <a:extLst>
              <a:ext uri="{FF2B5EF4-FFF2-40B4-BE49-F238E27FC236}">
                <a16:creationId xmlns:a16="http://schemas.microsoft.com/office/drawing/2014/main" id="{994EA214-6157-4744-917F-93A8B51ADD07}"/>
              </a:ext>
            </a:extLst>
          </p:cNvPr>
          <p:cNvGrpSpPr/>
          <p:nvPr/>
        </p:nvGrpSpPr>
        <p:grpSpPr>
          <a:xfrm>
            <a:off x="7244318" y="2069501"/>
            <a:ext cx="1765869" cy="1172557"/>
            <a:chOff x="5284962" y="2583516"/>
            <a:chExt cx="1765869" cy="1172557"/>
          </a:xfrm>
        </p:grpSpPr>
        <p:grpSp>
          <p:nvGrpSpPr>
            <p:cNvPr id="14" name="Group 13">
              <a:extLst>
                <a:ext uri="{FF2B5EF4-FFF2-40B4-BE49-F238E27FC236}">
                  <a16:creationId xmlns:a16="http://schemas.microsoft.com/office/drawing/2014/main" id="{25DF2553-A046-4055-9A9D-2F05BC9BCF01}"/>
                </a:ext>
              </a:extLst>
            </p:cNvPr>
            <p:cNvGrpSpPr/>
            <p:nvPr/>
          </p:nvGrpSpPr>
          <p:grpSpPr>
            <a:xfrm>
              <a:off x="5440186" y="3298873"/>
              <a:ext cx="1455420" cy="457200"/>
              <a:chOff x="1828800" y="2667000"/>
              <a:chExt cx="1455420" cy="457200"/>
            </a:xfrm>
          </p:grpSpPr>
          <p:cxnSp>
            <p:nvCxnSpPr>
              <p:cNvPr id="48" name="Straight Connector 47">
                <a:extLst>
                  <a:ext uri="{FF2B5EF4-FFF2-40B4-BE49-F238E27FC236}">
                    <a16:creationId xmlns:a16="http://schemas.microsoft.com/office/drawing/2014/main" id="{3004EFAC-6F17-4C3F-9367-D54FA07181F7}"/>
                  </a:ext>
                </a:extLst>
              </p:cNvPr>
              <p:cNvCxnSpPr>
                <a:cxnSpLocks/>
                <a:stCxn id="50" idx="6"/>
                <a:endCxn id="49" idx="1"/>
              </p:cNvCxnSpPr>
              <p:nvPr/>
            </p:nvCxnSpPr>
            <p:spPr>
              <a:xfrm>
                <a:off x="2103120" y="2895600"/>
                <a:ext cx="723900"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F501BE6-89C4-4D70-A3C9-20253F6FEC25}"/>
                  </a:ext>
                </a:extLst>
              </p:cNvPr>
              <p:cNvSpPr/>
              <p:nvPr/>
            </p:nvSpPr>
            <p:spPr>
              <a:xfrm>
                <a:off x="2827020" y="26670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E57DF-FA5B-4F51-B21B-110896F2D924}"/>
                  </a:ext>
                </a:extLst>
              </p:cNvPr>
              <p:cNvSpPr/>
              <p:nvPr/>
            </p:nvSpPr>
            <p:spPr>
              <a:xfrm>
                <a:off x="1828800" y="275844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Container">
              <a:extLst>
                <a:ext uri="{FF2B5EF4-FFF2-40B4-BE49-F238E27FC236}">
                  <a16:creationId xmlns:a16="http://schemas.microsoft.com/office/drawing/2014/main" id="{3D247055-447F-4B08-B180-33923220EEAA}"/>
                </a:ext>
              </a:extLst>
            </p:cNvPr>
            <p:cNvSpPr>
              <a:spLocks/>
            </p:cNvSpPr>
            <p:nvPr/>
          </p:nvSpPr>
          <p:spPr>
            <a:xfrm>
              <a:off x="5284962" y="2583516"/>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Key-Value</a:t>
              </a:r>
            </a:p>
          </p:txBody>
        </p:sp>
      </p:grpSp>
      <p:grpSp>
        <p:nvGrpSpPr>
          <p:cNvPr id="5" name="Group 4">
            <a:extLst>
              <a:ext uri="{FF2B5EF4-FFF2-40B4-BE49-F238E27FC236}">
                <a16:creationId xmlns:a16="http://schemas.microsoft.com/office/drawing/2014/main" id="{26BFC475-5518-4D6D-850D-050761008201}"/>
              </a:ext>
            </a:extLst>
          </p:cNvPr>
          <p:cNvGrpSpPr/>
          <p:nvPr/>
        </p:nvGrpSpPr>
        <p:grpSpPr>
          <a:xfrm>
            <a:off x="9408807" y="216608"/>
            <a:ext cx="2739054" cy="2477809"/>
            <a:chOff x="7743500" y="744864"/>
            <a:chExt cx="2739054" cy="2477809"/>
          </a:xfrm>
        </p:grpSpPr>
        <p:grpSp>
          <p:nvGrpSpPr>
            <p:cNvPr id="16" name="Group 15">
              <a:extLst>
                <a:ext uri="{FF2B5EF4-FFF2-40B4-BE49-F238E27FC236}">
                  <a16:creationId xmlns:a16="http://schemas.microsoft.com/office/drawing/2014/main" id="{6120F15E-5E0D-4E06-B0CA-024CC5E5889D}"/>
                </a:ext>
              </a:extLst>
            </p:cNvPr>
            <p:cNvGrpSpPr/>
            <p:nvPr/>
          </p:nvGrpSpPr>
          <p:grpSpPr>
            <a:xfrm>
              <a:off x="7743500" y="1439593"/>
              <a:ext cx="2739054" cy="1783080"/>
              <a:chOff x="5216226" y="556260"/>
              <a:chExt cx="2739054" cy="1783080"/>
            </a:xfrm>
          </p:grpSpPr>
          <p:cxnSp>
            <p:nvCxnSpPr>
              <p:cNvPr id="29" name="Straight Connector 28">
                <a:extLst>
                  <a:ext uri="{FF2B5EF4-FFF2-40B4-BE49-F238E27FC236}">
                    <a16:creationId xmlns:a16="http://schemas.microsoft.com/office/drawing/2014/main" id="{85C65554-50D9-45A2-A655-BD25F19FEA10}"/>
                  </a:ext>
                </a:extLst>
              </p:cNvPr>
              <p:cNvCxnSpPr>
                <a:cxnSpLocks/>
                <a:stCxn id="42" idx="6"/>
                <a:endCxn id="3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460E0F-6B6D-4851-9F66-5FC71A5A1A83}"/>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BAFC130-2558-447D-A4E4-66CD62599993}"/>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C3867-5084-42D6-8C7B-45BFA10E62C7}"/>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8503664-320B-4716-A626-B5C47D61B9AA}"/>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6A7FA24-9366-4C0A-9AC6-261229C50A17}"/>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859070-4882-41FE-B1A0-480076037D7B}"/>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13">
                <a:extLst>
                  <a:ext uri="{FF2B5EF4-FFF2-40B4-BE49-F238E27FC236}">
                    <a16:creationId xmlns:a16="http://schemas.microsoft.com/office/drawing/2014/main" id="{C1B618C9-E3AF-4916-9350-63889EF1F788}"/>
                  </a:ext>
                </a:extLst>
              </p:cNvPr>
              <p:cNvCxnSpPr>
                <a:cxnSpLocks/>
                <a:stCxn id="30" idx="3"/>
                <a:endCxn id="3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4BBE55F9-3ED4-491C-952E-4323067A1886}"/>
                  </a:ext>
                </a:extLst>
              </p:cNvPr>
              <p:cNvCxnSpPr>
                <a:cxnSpLocks/>
                <a:stCxn id="30" idx="3"/>
                <a:endCxn id="3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13">
                <a:extLst>
                  <a:ext uri="{FF2B5EF4-FFF2-40B4-BE49-F238E27FC236}">
                    <a16:creationId xmlns:a16="http://schemas.microsoft.com/office/drawing/2014/main" id="{02AEEDE9-B018-43F1-85A6-E3000E32F30E}"/>
                  </a:ext>
                </a:extLst>
              </p:cNvPr>
              <p:cNvCxnSpPr>
                <a:cxnSpLocks/>
                <a:stCxn id="31" idx="3"/>
                <a:endCxn id="3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AF72BCC9-6F6E-4AC6-932B-A927EEBDDF9C}"/>
                  </a:ext>
                </a:extLst>
              </p:cNvPr>
              <p:cNvCxnSpPr>
                <a:cxnSpLocks/>
                <a:stCxn id="33" idx="3"/>
                <a:endCxn id="3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B5CE0926-FFD7-467F-BED0-E59488939D9A}"/>
                  </a:ext>
                </a:extLst>
              </p:cNvPr>
              <p:cNvCxnSpPr>
                <a:cxnSpLocks/>
                <a:stCxn id="33" idx="3"/>
                <a:endCxn id="3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0E97831-2E2B-4E68-8179-A09C5B193C53}"/>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Container">
              <a:extLst>
                <a:ext uri="{FF2B5EF4-FFF2-40B4-BE49-F238E27FC236}">
                  <a16:creationId xmlns:a16="http://schemas.microsoft.com/office/drawing/2014/main" id="{6F3BAA09-D71F-4768-9F76-6B62BBF40895}"/>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9" name="Group 8">
            <a:extLst>
              <a:ext uri="{FF2B5EF4-FFF2-40B4-BE49-F238E27FC236}">
                <a16:creationId xmlns:a16="http://schemas.microsoft.com/office/drawing/2014/main" id="{537E73C7-DE7B-4A14-BEDD-BEC00615614F}"/>
              </a:ext>
            </a:extLst>
          </p:cNvPr>
          <p:cNvGrpSpPr/>
          <p:nvPr/>
        </p:nvGrpSpPr>
        <p:grpSpPr>
          <a:xfrm>
            <a:off x="7399542" y="4503086"/>
            <a:ext cx="2556174" cy="1261224"/>
            <a:chOff x="7565132" y="4243754"/>
            <a:chExt cx="2556174" cy="1261224"/>
          </a:xfrm>
        </p:grpSpPr>
        <p:grpSp>
          <p:nvGrpSpPr>
            <p:cNvPr id="15" name="Group 14">
              <a:extLst>
                <a:ext uri="{FF2B5EF4-FFF2-40B4-BE49-F238E27FC236}">
                  <a16:creationId xmlns:a16="http://schemas.microsoft.com/office/drawing/2014/main" id="{9905197E-7DE2-4E98-969B-782AB35E6ADE}"/>
                </a:ext>
              </a:extLst>
            </p:cNvPr>
            <p:cNvGrpSpPr/>
            <p:nvPr/>
          </p:nvGrpSpPr>
          <p:grpSpPr>
            <a:xfrm>
              <a:off x="7565132" y="5047778"/>
              <a:ext cx="2556174" cy="457200"/>
              <a:chOff x="4941906" y="3882390"/>
              <a:chExt cx="2556174" cy="457200"/>
            </a:xfrm>
          </p:grpSpPr>
          <p:cxnSp>
            <p:nvCxnSpPr>
              <p:cNvPr id="43" name="Straight Connector 42">
                <a:extLst>
                  <a:ext uri="{FF2B5EF4-FFF2-40B4-BE49-F238E27FC236}">
                    <a16:creationId xmlns:a16="http://schemas.microsoft.com/office/drawing/2014/main" id="{7F4E52D2-F549-4BFD-A686-4F329B63064F}"/>
                  </a:ext>
                </a:extLst>
              </p:cNvPr>
              <p:cNvCxnSpPr>
                <a:cxnSpLocks/>
                <a:stCxn id="47" idx="6"/>
                <a:endCxn id="44" idx="1"/>
              </p:cNvCxnSpPr>
              <p:nvPr/>
            </p:nvCxnSpPr>
            <p:spPr>
              <a:xfrm>
                <a:off x="5216226" y="4105443"/>
                <a:ext cx="651174" cy="554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EBA8A91-603B-48CC-B7AC-4FAB2C6B7D95}"/>
                  </a:ext>
                </a:extLst>
              </p:cNvPr>
              <p:cNvSpPr/>
              <p:nvPr/>
            </p:nvSpPr>
            <p:spPr>
              <a:xfrm>
                <a:off x="586740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49E022-5362-44FF-9CB4-FE6463D90899}"/>
                  </a:ext>
                </a:extLst>
              </p:cNvPr>
              <p:cNvSpPr/>
              <p:nvPr/>
            </p:nvSpPr>
            <p:spPr>
              <a:xfrm>
                <a:off x="645414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1C0510-74B4-4593-8789-4B3AA210A288}"/>
                  </a:ext>
                </a:extLst>
              </p:cNvPr>
              <p:cNvSpPr/>
              <p:nvPr/>
            </p:nvSpPr>
            <p:spPr>
              <a:xfrm>
                <a:off x="704088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00B4BC-FEBC-4673-B536-7A0AD8CA0CD1}"/>
                  </a:ext>
                </a:extLst>
              </p:cNvPr>
              <p:cNvSpPr/>
              <p:nvPr/>
            </p:nvSpPr>
            <p:spPr>
              <a:xfrm>
                <a:off x="4941906" y="3968283"/>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ontainer">
              <a:extLst>
                <a:ext uri="{FF2B5EF4-FFF2-40B4-BE49-F238E27FC236}">
                  <a16:creationId xmlns:a16="http://schemas.microsoft.com/office/drawing/2014/main" id="{41EE2442-38DC-4DA8-B3DA-6C291F008107}"/>
                </a:ext>
              </a:extLst>
            </p:cNvPr>
            <p:cNvSpPr>
              <a:spLocks/>
            </p:cNvSpPr>
            <p:nvPr/>
          </p:nvSpPr>
          <p:spPr>
            <a:xfrm>
              <a:off x="7690980" y="4243754"/>
              <a:ext cx="2304478"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Column-Family</a:t>
              </a:r>
            </a:p>
          </p:txBody>
        </p:sp>
      </p:grpSp>
      <p:grpSp>
        <p:nvGrpSpPr>
          <p:cNvPr id="10" name="Group 9">
            <a:extLst>
              <a:ext uri="{FF2B5EF4-FFF2-40B4-BE49-F238E27FC236}">
                <a16:creationId xmlns:a16="http://schemas.microsoft.com/office/drawing/2014/main" id="{82A20AB6-71C9-4A84-B95B-5E5019754D44}"/>
              </a:ext>
            </a:extLst>
          </p:cNvPr>
          <p:cNvGrpSpPr/>
          <p:nvPr/>
        </p:nvGrpSpPr>
        <p:grpSpPr>
          <a:xfrm>
            <a:off x="10634487" y="3242058"/>
            <a:ext cx="1375746" cy="2168881"/>
            <a:chOff x="11493942" y="3020088"/>
            <a:chExt cx="1375746" cy="2168881"/>
          </a:xfrm>
        </p:grpSpPr>
        <p:grpSp>
          <p:nvGrpSpPr>
            <p:cNvPr id="17" name="Group 16">
              <a:extLst>
                <a:ext uri="{FF2B5EF4-FFF2-40B4-BE49-F238E27FC236}">
                  <a16:creationId xmlns:a16="http://schemas.microsoft.com/office/drawing/2014/main" id="{B9B0C058-7431-442D-987E-E38002FA0196}"/>
                </a:ext>
              </a:extLst>
            </p:cNvPr>
            <p:cNvGrpSpPr/>
            <p:nvPr/>
          </p:nvGrpSpPr>
          <p:grpSpPr>
            <a:xfrm>
              <a:off x="11493942" y="3756073"/>
              <a:ext cx="1375746" cy="1432896"/>
              <a:chOff x="9193194" y="2906694"/>
              <a:chExt cx="1375746" cy="1432896"/>
            </a:xfrm>
          </p:grpSpPr>
          <p:cxnSp>
            <p:nvCxnSpPr>
              <p:cNvPr id="22" name="Straight Connector 21">
                <a:extLst>
                  <a:ext uri="{FF2B5EF4-FFF2-40B4-BE49-F238E27FC236}">
                    <a16:creationId xmlns:a16="http://schemas.microsoft.com/office/drawing/2014/main" id="{8E655063-A296-4F98-9A56-67A03AD3C15F}"/>
                  </a:ext>
                </a:extLst>
              </p:cNvPr>
              <p:cNvCxnSpPr>
                <a:cxnSpLocks/>
                <a:stCxn id="23" idx="5"/>
                <a:endCxn id="24" idx="1"/>
              </p:cNvCxnSpPr>
              <p:nvPr/>
            </p:nvCxnSpPr>
            <p:spPr>
              <a:xfrm>
                <a:off x="9427341" y="3140841"/>
                <a:ext cx="419772" cy="27308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AFE36B4-F203-4F7B-9835-D75CB5416CD1}"/>
                  </a:ext>
                </a:extLst>
              </p:cNvPr>
              <p:cNvSpPr/>
              <p:nvPr/>
            </p:nvSpPr>
            <p:spPr>
              <a:xfrm>
                <a:off x="9193194" y="2906694"/>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5ABA381-58B3-4C6E-AF2B-BEC33A796FF6}"/>
                  </a:ext>
                </a:extLst>
              </p:cNvPr>
              <p:cNvSpPr/>
              <p:nvPr/>
            </p:nvSpPr>
            <p:spPr>
              <a:xfrm>
                <a:off x="9806940" y="3373755"/>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3E7118D-FC9E-4C88-9321-479A6AD9E982}"/>
                  </a:ext>
                </a:extLst>
              </p:cNvPr>
              <p:cNvSpPr/>
              <p:nvPr/>
            </p:nvSpPr>
            <p:spPr>
              <a:xfrm>
                <a:off x="9362907" y="406527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C0ECD76-D483-4C88-919A-4B165AD7F939}"/>
                  </a:ext>
                </a:extLst>
              </p:cNvPr>
              <p:cNvSpPr/>
              <p:nvPr/>
            </p:nvSpPr>
            <p:spPr>
              <a:xfrm>
                <a:off x="10294620" y="388239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DB0E59A-D365-4446-A881-505C60CB6E2E}"/>
                  </a:ext>
                </a:extLst>
              </p:cNvPr>
              <p:cNvCxnSpPr>
                <a:cxnSpLocks/>
                <a:stCxn id="24" idx="3"/>
                <a:endCxn id="25" idx="7"/>
              </p:cNvCxnSpPr>
              <p:nvPr/>
            </p:nvCxnSpPr>
            <p:spPr>
              <a:xfrm flipH="1">
                <a:off x="9597054" y="3607902"/>
                <a:ext cx="250059" cy="49754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87F09E-535E-423D-A17E-5E802D4787CC}"/>
                  </a:ext>
                </a:extLst>
              </p:cNvPr>
              <p:cNvCxnSpPr>
                <a:cxnSpLocks/>
                <a:stCxn id="24" idx="5"/>
                <a:endCxn id="26" idx="1"/>
              </p:cNvCxnSpPr>
              <p:nvPr/>
            </p:nvCxnSpPr>
            <p:spPr>
              <a:xfrm>
                <a:off x="10041087" y="3607902"/>
                <a:ext cx="293706" cy="31466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1" name="Container">
              <a:extLst>
                <a:ext uri="{FF2B5EF4-FFF2-40B4-BE49-F238E27FC236}">
                  <a16:creationId xmlns:a16="http://schemas.microsoft.com/office/drawing/2014/main" id="{880FA9E8-D879-463D-8261-DBCB403AA745}"/>
                </a:ext>
              </a:extLst>
            </p:cNvPr>
            <p:cNvSpPr>
              <a:spLocks/>
            </p:cNvSpPr>
            <p:nvPr/>
          </p:nvSpPr>
          <p:spPr>
            <a:xfrm>
              <a:off x="11568185" y="3020088"/>
              <a:ext cx="1227260"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Graph</a:t>
              </a:r>
            </a:p>
          </p:txBody>
        </p:sp>
      </p:grpSp>
    </p:spTree>
    <p:extLst>
      <p:ext uri="{BB962C8B-B14F-4D97-AF65-F5344CB8AC3E}">
        <p14:creationId xmlns:p14="http://schemas.microsoft.com/office/powerpoint/2010/main" val="129031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2656112"/>
          </a:xfrm>
        </p:spPr>
        <p:txBody>
          <a:bodyPr/>
          <a:lstStyle/>
          <a:p>
            <a:pPr marL="294675" indent="-294675">
              <a:spcAft>
                <a:spcPts val="612"/>
              </a:spcAft>
              <a:buFont typeface="Arial" panose="020B0604020202020204" pitchFamily="34" charset="0"/>
              <a:buChar char="•"/>
            </a:pPr>
            <a:r>
              <a:rPr lang="en-US" sz="2244" dirty="0">
                <a:solidFill>
                  <a:schemeClr val="bg1"/>
                </a:solidFill>
              </a:rPr>
              <a:t>Most NoSQL databases fit into four data model families:</a:t>
            </a:r>
          </a:p>
          <a:p>
            <a:pPr>
              <a:spcAft>
                <a:spcPts val="612"/>
              </a:spcAft>
            </a:pPr>
            <a:r>
              <a:rPr lang="en-US" sz="2244" dirty="0">
                <a:solidFill>
                  <a:schemeClr val="bg1"/>
                </a:solidFill>
              </a:rPr>
              <a:t>	</a:t>
            </a:r>
            <a:r>
              <a:rPr lang="en-US" sz="2244" dirty="0">
                <a:solidFill>
                  <a:schemeClr val="accent2"/>
                </a:solidFill>
              </a:rPr>
              <a:t>Documents</a:t>
            </a:r>
          </a:p>
          <a:p>
            <a:pPr>
              <a:spcAft>
                <a:spcPts val="612"/>
              </a:spcAft>
            </a:pPr>
            <a:r>
              <a:rPr lang="en-US" sz="2244" dirty="0">
                <a:solidFill>
                  <a:schemeClr val="accent2"/>
                </a:solidFill>
              </a:rPr>
              <a:t>	Key-Value</a:t>
            </a:r>
          </a:p>
          <a:p>
            <a:pPr>
              <a:spcAft>
                <a:spcPts val="612"/>
              </a:spcAft>
            </a:pPr>
            <a:r>
              <a:rPr lang="en-US" sz="2244" dirty="0">
                <a:solidFill>
                  <a:schemeClr val="accent2"/>
                </a:solidFill>
              </a:rPr>
              <a:t>	Graph</a:t>
            </a:r>
          </a:p>
          <a:p>
            <a:pPr>
              <a:spcAft>
                <a:spcPts val="612"/>
              </a:spcAft>
            </a:pPr>
            <a:r>
              <a:rPr lang="en-US" sz="2244" dirty="0">
                <a:solidFill>
                  <a:schemeClr val="accent2"/>
                </a:solidFill>
              </a:rPr>
              <a:t>	Column-Family </a:t>
            </a:r>
          </a:p>
        </p:txBody>
      </p:sp>
      <p:grpSp>
        <p:nvGrpSpPr>
          <p:cNvPr id="4" name="Group 3">
            <a:extLst>
              <a:ext uri="{FF2B5EF4-FFF2-40B4-BE49-F238E27FC236}">
                <a16:creationId xmlns:a16="http://schemas.microsoft.com/office/drawing/2014/main" id="{994EA214-6157-4744-917F-93A8B51ADD07}"/>
              </a:ext>
            </a:extLst>
          </p:cNvPr>
          <p:cNvGrpSpPr/>
          <p:nvPr/>
        </p:nvGrpSpPr>
        <p:grpSpPr>
          <a:xfrm>
            <a:off x="7244318" y="2069501"/>
            <a:ext cx="1765869" cy="1172557"/>
            <a:chOff x="5284962" y="2583516"/>
            <a:chExt cx="1765869" cy="1172557"/>
          </a:xfrm>
        </p:grpSpPr>
        <p:grpSp>
          <p:nvGrpSpPr>
            <p:cNvPr id="14" name="Group 13">
              <a:extLst>
                <a:ext uri="{FF2B5EF4-FFF2-40B4-BE49-F238E27FC236}">
                  <a16:creationId xmlns:a16="http://schemas.microsoft.com/office/drawing/2014/main" id="{25DF2553-A046-4055-9A9D-2F05BC9BCF01}"/>
                </a:ext>
              </a:extLst>
            </p:cNvPr>
            <p:cNvGrpSpPr/>
            <p:nvPr/>
          </p:nvGrpSpPr>
          <p:grpSpPr>
            <a:xfrm>
              <a:off x="5440186" y="3298873"/>
              <a:ext cx="1455420" cy="457200"/>
              <a:chOff x="1828800" y="2667000"/>
              <a:chExt cx="1455420" cy="457200"/>
            </a:xfrm>
          </p:grpSpPr>
          <p:cxnSp>
            <p:nvCxnSpPr>
              <p:cNvPr id="48" name="Straight Connector 47">
                <a:extLst>
                  <a:ext uri="{FF2B5EF4-FFF2-40B4-BE49-F238E27FC236}">
                    <a16:creationId xmlns:a16="http://schemas.microsoft.com/office/drawing/2014/main" id="{3004EFAC-6F17-4C3F-9367-D54FA07181F7}"/>
                  </a:ext>
                </a:extLst>
              </p:cNvPr>
              <p:cNvCxnSpPr>
                <a:cxnSpLocks/>
                <a:stCxn id="50" idx="6"/>
                <a:endCxn id="49" idx="1"/>
              </p:cNvCxnSpPr>
              <p:nvPr/>
            </p:nvCxnSpPr>
            <p:spPr>
              <a:xfrm>
                <a:off x="2103120" y="2895600"/>
                <a:ext cx="723900"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F501BE6-89C4-4D70-A3C9-20253F6FEC25}"/>
                  </a:ext>
                </a:extLst>
              </p:cNvPr>
              <p:cNvSpPr/>
              <p:nvPr/>
            </p:nvSpPr>
            <p:spPr>
              <a:xfrm>
                <a:off x="2827020" y="26670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E57DF-FA5B-4F51-B21B-110896F2D924}"/>
                  </a:ext>
                </a:extLst>
              </p:cNvPr>
              <p:cNvSpPr/>
              <p:nvPr/>
            </p:nvSpPr>
            <p:spPr>
              <a:xfrm>
                <a:off x="1828800" y="275844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Container">
              <a:extLst>
                <a:ext uri="{FF2B5EF4-FFF2-40B4-BE49-F238E27FC236}">
                  <a16:creationId xmlns:a16="http://schemas.microsoft.com/office/drawing/2014/main" id="{3D247055-447F-4B08-B180-33923220EEAA}"/>
                </a:ext>
              </a:extLst>
            </p:cNvPr>
            <p:cNvSpPr>
              <a:spLocks/>
            </p:cNvSpPr>
            <p:nvPr/>
          </p:nvSpPr>
          <p:spPr>
            <a:xfrm>
              <a:off x="5284962" y="2583516"/>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Key-Value</a:t>
              </a:r>
            </a:p>
          </p:txBody>
        </p:sp>
      </p:grpSp>
      <p:grpSp>
        <p:nvGrpSpPr>
          <p:cNvPr id="5" name="Group 4">
            <a:extLst>
              <a:ext uri="{FF2B5EF4-FFF2-40B4-BE49-F238E27FC236}">
                <a16:creationId xmlns:a16="http://schemas.microsoft.com/office/drawing/2014/main" id="{26BFC475-5518-4D6D-850D-050761008201}"/>
              </a:ext>
            </a:extLst>
          </p:cNvPr>
          <p:cNvGrpSpPr/>
          <p:nvPr/>
        </p:nvGrpSpPr>
        <p:grpSpPr>
          <a:xfrm>
            <a:off x="9408807" y="216608"/>
            <a:ext cx="2739054" cy="2477809"/>
            <a:chOff x="7743500" y="744864"/>
            <a:chExt cx="2739054" cy="2477809"/>
          </a:xfrm>
        </p:grpSpPr>
        <p:grpSp>
          <p:nvGrpSpPr>
            <p:cNvPr id="16" name="Group 15">
              <a:extLst>
                <a:ext uri="{FF2B5EF4-FFF2-40B4-BE49-F238E27FC236}">
                  <a16:creationId xmlns:a16="http://schemas.microsoft.com/office/drawing/2014/main" id="{6120F15E-5E0D-4E06-B0CA-024CC5E5889D}"/>
                </a:ext>
              </a:extLst>
            </p:cNvPr>
            <p:cNvGrpSpPr/>
            <p:nvPr/>
          </p:nvGrpSpPr>
          <p:grpSpPr>
            <a:xfrm>
              <a:off x="7743500" y="1439593"/>
              <a:ext cx="2739054" cy="1783080"/>
              <a:chOff x="5216226" y="556260"/>
              <a:chExt cx="2739054" cy="1783080"/>
            </a:xfrm>
          </p:grpSpPr>
          <p:cxnSp>
            <p:nvCxnSpPr>
              <p:cNvPr id="29" name="Straight Connector 28">
                <a:extLst>
                  <a:ext uri="{FF2B5EF4-FFF2-40B4-BE49-F238E27FC236}">
                    <a16:creationId xmlns:a16="http://schemas.microsoft.com/office/drawing/2014/main" id="{85C65554-50D9-45A2-A655-BD25F19FEA10}"/>
                  </a:ext>
                </a:extLst>
              </p:cNvPr>
              <p:cNvCxnSpPr>
                <a:cxnSpLocks/>
                <a:stCxn id="42" idx="6"/>
                <a:endCxn id="3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460E0F-6B6D-4851-9F66-5FC71A5A1A83}"/>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BAFC130-2558-447D-A4E4-66CD62599993}"/>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C3867-5084-42D6-8C7B-45BFA10E62C7}"/>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8503664-320B-4716-A626-B5C47D61B9AA}"/>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6A7FA24-9366-4C0A-9AC6-261229C50A17}"/>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859070-4882-41FE-B1A0-480076037D7B}"/>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13">
                <a:extLst>
                  <a:ext uri="{FF2B5EF4-FFF2-40B4-BE49-F238E27FC236}">
                    <a16:creationId xmlns:a16="http://schemas.microsoft.com/office/drawing/2014/main" id="{C1B618C9-E3AF-4916-9350-63889EF1F788}"/>
                  </a:ext>
                </a:extLst>
              </p:cNvPr>
              <p:cNvCxnSpPr>
                <a:cxnSpLocks/>
                <a:stCxn id="30" idx="3"/>
                <a:endCxn id="3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4BBE55F9-3ED4-491C-952E-4323067A1886}"/>
                  </a:ext>
                </a:extLst>
              </p:cNvPr>
              <p:cNvCxnSpPr>
                <a:cxnSpLocks/>
                <a:stCxn id="30" idx="3"/>
                <a:endCxn id="3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13">
                <a:extLst>
                  <a:ext uri="{FF2B5EF4-FFF2-40B4-BE49-F238E27FC236}">
                    <a16:creationId xmlns:a16="http://schemas.microsoft.com/office/drawing/2014/main" id="{02AEEDE9-B018-43F1-85A6-E3000E32F30E}"/>
                  </a:ext>
                </a:extLst>
              </p:cNvPr>
              <p:cNvCxnSpPr>
                <a:cxnSpLocks/>
                <a:stCxn id="31" idx="3"/>
                <a:endCxn id="3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AF72BCC9-6F6E-4AC6-932B-A927EEBDDF9C}"/>
                  </a:ext>
                </a:extLst>
              </p:cNvPr>
              <p:cNvCxnSpPr>
                <a:cxnSpLocks/>
                <a:stCxn id="33" idx="3"/>
                <a:endCxn id="3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B5CE0926-FFD7-467F-BED0-E59488939D9A}"/>
                  </a:ext>
                </a:extLst>
              </p:cNvPr>
              <p:cNvCxnSpPr>
                <a:cxnSpLocks/>
                <a:stCxn id="33" idx="3"/>
                <a:endCxn id="3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0E97831-2E2B-4E68-8179-A09C5B193C53}"/>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Container">
              <a:extLst>
                <a:ext uri="{FF2B5EF4-FFF2-40B4-BE49-F238E27FC236}">
                  <a16:creationId xmlns:a16="http://schemas.microsoft.com/office/drawing/2014/main" id="{6F3BAA09-D71F-4768-9F76-6B62BBF40895}"/>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9" name="Group 8">
            <a:extLst>
              <a:ext uri="{FF2B5EF4-FFF2-40B4-BE49-F238E27FC236}">
                <a16:creationId xmlns:a16="http://schemas.microsoft.com/office/drawing/2014/main" id="{537E73C7-DE7B-4A14-BEDD-BEC00615614F}"/>
              </a:ext>
            </a:extLst>
          </p:cNvPr>
          <p:cNvGrpSpPr/>
          <p:nvPr/>
        </p:nvGrpSpPr>
        <p:grpSpPr>
          <a:xfrm>
            <a:off x="7399542" y="4503086"/>
            <a:ext cx="2556174" cy="1261224"/>
            <a:chOff x="7565132" y="4243754"/>
            <a:chExt cx="2556174" cy="1261224"/>
          </a:xfrm>
        </p:grpSpPr>
        <p:grpSp>
          <p:nvGrpSpPr>
            <p:cNvPr id="15" name="Group 14">
              <a:extLst>
                <a:ext uri="{FF2B5EF4-FFF2-40B4-BE49-F238E27FC236}">
                  <a16:creationId xmlns:a16="http://schemas.microsoft.com/office/drawing/2014/main" id="{9905197E-7DE2-4E98-969B-782AB35E6ADE}"/>
                </a:ext>
              </a:extLst>
            </p:cNvPr>
            <p:cNvGrpSpPr/>
            <p:nvPr/>
          </p:nvGrpSpPr>
          <p:grpSpPr>
            <a:xfrm>
              <a:off x="7565132" y="5047778"/>
              <a:ext cx="2556174" cy="457200"/>
              <a:chOff x="4941906" y="3882390"/>
              <a:chExt cx="2556174" cy="457200"/>
            </a:xfrm>
          </p:grpSpPr>
          <p:cxnSp>
            <p:nvCxnSpPr>
              <p:cNvPr id="43" name="Straight Connector 42">
                <a:extLst>
                  <a:ext uri="{FF2B5EF4-FFF2-40B4-BE49-F238E27FC236}">
                    <a16:creationId xmlns:a16="http://schemas.microsoft.com/office/drawing/2014/main" id="{7F4E52D2-F549-4BFD-A686-4F329B63064F}"/>
                  </a:ext>
                </a:extLst>
              </p:cNvPr>
              <p:cNvCxnSpPr>
                <a:cxnSpLocks/>
                <a:stCxn id="47" idx="6"/>
                <a:endCxn id="44" idx="1"/>
              </p:cNvCxnSpPr>
              <p:nvPr/>
            </p:nvCxnSpPr>
            <p:spPr>
              <a:xfrm>
                <a:off x="5216226" y="4105443"/>
                <a:ext cx="651174" cy="554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EBA8A91-603B-48CC-B7AC-4FAB2C6B7D95}"/>
                  </a:ext>
                </a:extLst>
              </p:cNvPr>
              <p:cNvSpPr/>
              <p:nvPr/>
            </p:nvSpPr>
            <p:spPr>
              <a:xfrm>
                <a:off x="586740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49E022-5362-44FF-9CB4-FE6463D90899}"/>
                  </a:ext>
                </a:extLst>
              </p:cNvPr>
              <p:cNvSpPr/>
              <p:nvPr/>
            </p:nvSpPr>
            <p:spPr>
              <a:xfrm>
                <a:off x="645414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1C0510-74B4-4593-8789-4B3AA210A288}"/>
                  </a:ext>
                </a:extLst>
              </p:cNvPr>
              <p:cNvSpPr/>
              <p:nvPr/>
            </p:nvSpPr>
            <p:spPr>
              <a:xfrm>
                <a:off x="704088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00B4BC-FEBC-4673-B536-7A0AD8CA0CD1}"/>
                  </a:ext>
                </a:extLst>
              </p:cNvPr>
              <p:cNvSpPr/>
              <p:nvPr/>
            </p:nvSpPr>
            <p:spPr>
              <a:xfrm>
                <a:off x="4941906" y="3968283"/>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ontainer">
              <a:extLst>
                <a:ext uri="{FF2B5EF4-FFF2-40B4-BE49-F238E27FC236}">
                  <a16:creationId xmlns:a16="http://schemas.microsoft.com/office/drawing/2014/main" id="{41EE2442-38DC-4DA8-B3DA-6C291F008107}"/>
                </a:ext>
              </a:extLst>
            </p:cNvPr>
            <p:cNvSpPr>
              <a:spLocks/>
            </p:cNvSpPr>
            <p:nvPr/>
          </p:nvSpPr>
          <p:spPr>
            <a:xfrm>
              <a:off x="7690980" y="4243754"/>
              <a:ext cx="2304478"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Column-Family</a:t>
              </a:r>
            </a:p>
          </p:txBody>
        </p:sp>
      </p:grpSp>
      <p:grpSp>
        <p:nvGrpSpPr>
          <p:cNvPr id="10" name="Group 9">
            <a:extLst>
              <a:ext uri="{FF2B5EF4-FFF2-40B4-BE49-F238E27FC236}">
                <a16:creationId xmlns:a16="http://schemas.microsoft.com/office/drawing/2014/main" id="{82A20AB6-71C9-4A84-B95B-5E5019754D44}"/>
              </a:ext>
            </a:extLst>
          </p:cNvPr>
          <p:cNvGrpSpPr/>
          <p:nvPr/>
        </p:nvGrpSpPr>
        <p:grpSpPr>
          <a:xfrm>
            <a:off x="10634487" y="3242058"/>
            <a:ext cx="1375746" cy="2168881"/>
            <a:chOff x="11493942" y="3020088"/>
            <a:chExt cx="1375746" cy="2168881"/>
          </a:xfrm>
        </p:grpSpPr>
        <p:grpSp>
          <p:nvGrpSpPr>
            <p:cNvPr id="17" name="Group 16">
              <a:extLst>
                <a:ext uri="{FF2B5EF4-FFF2-40B4-BE49-F238E27FC236}">
                  <a16:creationId xmlns:a16="http://schemas.microsoft.com/office/drawing/2014/main" id="{B9B0C058-7431-442D-987E-E38002FA0196}"/>
                </a:ext>
              </a:extLst>
            </p:cNvPr>
            <p:cNvGrpSpPr/>
            <p:nvPr/>
          </p:nvGrpSpPr>
          <p:grpSpPr>
            <a:xfrm>
              <a:off x="11493942" y="3756073"/>
              <a:ext cx="1375746" cy="1432896"/>
              <a:chOff x="9193194" y="2906694"/>
              <a:chExt cx="1375746" cy="1432896"/>
            </a:xfrm>
          </p:grpSpPr>
          <p:cxnSp>
            <p:nvCxnSpPr>
              <p:cNvPr id="22" name="Straight Connector 21">
                <a:extLst>
                  <a:ext uri="{FF2B5EF4-FFF2-40B4-BE49-F238E27FC236}">
                    <a16:creationId xmlns:a16="http://schemas.microsoft.com/office/drawing/2014/main" id="{8E655063-A296-4F98-9A56-67A03AD3C15F}"/>
                  </a:ext>
                </a:extLst>
              </p:cNvPr>
              <p:cNvCxnSpPr>
                <a:cxnSpLocks/>
                <a:stCxn id="23" idx="5"/>
                <a:endCxn id="24" idx="1"/>
              </p:cNvCxnSpPr>
              <p:nvPr/>
            </p:nvCxnSpPr>
            <p:spPr>
              <a:xfrm>
                <a:off x="9427341" y="3140841"/>
                <a:ext cx="419772" cy="27308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AFE36B4-F203-4F7B-9835-D75CB5416CD1}"/>
                  </a:ext>
                </a:extLst>
              </p:cNvPr>
              <p:cNvSpPr/>
              <p:nvPr/>
            </p:nvSpPr>
            <p:spPr>
              <a:xfrm>
                <a:off x="9193194" y="2906694"/>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5ABA381-58B3-4C6E-AF2B-BEC33A796FF6}"/>
                  </a:ext>
                </a:extLst>
              </p:cNvPr>
              <p:cNvSpPr/>
              <p:nvPr/>
            </p:nvSpPr>
            <p:spPr>
              <a:xfrm>
                <a:off x="9806940" y="3373755"/>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3E7118D-FC9E-4C88-9321-479A6AD9E982}"/>
                  </a:ext>
                </a:extLst>
              </p:cNvPr>
              <p:cNvSpPr/>
              <p:nvPr/>
            </p:nvSpPr>
            <p:spPr>
              <a:xfrm>
                <a:off x="9362907" y="406527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C0ECD76-D483-4C88-919A-4B165AD7F939}"/>
                  </a:ext>
                </a:extLst>
              </p:cNvPr>
              <p:cNvSpPr/>
              <p:nvPr/>
            </p:nvSpPr>
            <p:spPr>
              <a:xfrm>
                <a:off x="10294620" y="388239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DB0E59A-D365-4446-A881-505C60CB6E2E}"/>
                  </a:ext>
                </a:extLst>
              </p:cNvPr>
              <p:cNvCxnSpPr>
                <a:cxnSpLocks/>
                <a:stCxn id="24" idx="3"/>
                <a:endCxn id="25" idx="7"/>
              </p:cNvCxnSpPr>
              <p:nvPr/>
            </p:nvCxnSpPr>
            <p:spPr>
              <a:xfrm flipH="1">
                <a:off x="9597054" y="3607902"/>
                <a:ext cx="250059" cy="49754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87F09E-535E-423D-A17E-5E802D4787CC}"/>
                  </a:ext>
                </a:extLst>
              </p:cNvPr>
              <p:cNvCxnSpPr>
                <a:cxnSpLocks/>
                <a:stCxn id="24" idx="5"/>
                <a:endCxn id="26" idx="1"/>
              </p:cNvCxnSpPr>
              <p:nvPr/>
            </p:nvCxnSpPr>
            <p:spPr>
              <a:xfrm>
                <a:off x="10041087" y="3607902"/>
                <a:ext cx="293706" cy="31466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1" name="Container">
              <a:extLst>
                <a:ext uri="{FF2B5EF4-FFF2-40B4-BE49-F238E27FC236}">
                  <a16:creationId xmlns:a16="http://schemas.microsoft.com/office/drawing/2014/main" id="{880FA9E8-D879-463D-8261-DBCB403AA745}"/>
                </a:ext>
              </a:extLst>
            </p:cNvPr>
            <p:cNvSpPr>
              <a:spLocks/>
            </p:cNvSpPr>
            <p:nvPr/>
          </p:nvSpPr>
          <p:spPr>
            <a:xfrm>
              <a:off x="11568185" y="3020088"/>
              <a:ext cx="1227260"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Graph</a:t>
              </a:r>
            </a:p>
          </p:txBody>
        </p:sp>
      </p:grpSp>
      <p:sp>
        <p:nvSpPr>
          <p:cNvPr id="6" name="Rectangle 5">
            <a:extLst>
              <a:ext uri="{FF2B5EF4-FFF2-40B4-BE49-F238E27FC236}">
                <a16:creationId xmlns:a16="http://schemas.microsoft.com/office/drawing/2014/main" id="{E5C01593-5552-4FD8-9748-2355B1C055CA}"/>
              </a:ext>
            </a:extLst>
          </p:cNvPr>
          <p:cNvSpPr/>
          <p:nvPr/>
        </p:nvSpPr>
        <p:spPr bwMode="auto">
          <a:xfrm>
            <a:off x="1320799" y="2214221"/>
            <a:ext cx="1914525" cy="547641"/>
          </a:xfrm>
          <a:prstGeom prst="rect">
            <a:avLst/>
          </a:prstGeom>
          <a:solidFill>
            <a:schemeClr val="accent3"/>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44" dirty="0">
                <a:solidFill>
                  <a:schemeClr val="accent2"/>
                </a:solidFill>
                <a:latin typeface="Segoe UI Semilight" panose="020B0402040204020203" pitchFamily="34" charset="0"/>
                <a:cs typeface="Segoe UI Semilight" panose="020B0402040204020203" pitchFamily="34" charset="0"/>
              </a:rPr>
              <a:t>Documents</a:t>
            </a:r>
          </a:p>
        </p:txBody>
      </p:sp>
    </p:spTree>
    <p:extLst>
      <p:ext uri="{BB962C8B-B14F-4D97-AF65-F5344CB8AC3E}">
        <p14:creationId xmlns:p14="http://schemas.microsoft.com/office/powerpoint/2010/main" val="332602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Document model</a:t>
            </a:r>
          </a:p>
        </p:txBody>
      </p:sp>
      <p:grpSp>
        <p:nvGrpSpPr>
          <p:cNvPr id="9" name="Group 8">
            <a:extLst>
              <a:ext uri="{FF2B5EF4-FFF2-40B4-BE49-F238E27FC236}">
                <a16:creationId xmlns:a16="http://schemas.microsoft.com/office/drawing/2014/main" id="{336166DF-10C9-4E25-BD3C-31EFF40936B1}"/>
              </a:ext>
            </a:extLst>
          </p:cNvPr>
          <p:cNvGrpSpPr/>
          <p:nvPr/>
        </p:nvGrpSpPr>
        <p:grpSpPr>
          <a:xfrm>
            <a:off x="725915" y="3410138"/>
            <a:ext cx="2739054" cy="2477809"/>
            <a:chOff x="7743500" y="744864"/>
            <a:chExt cx="2739054" cy="2477809"/>
          </a:xfrm>
        </p:grpSpPr>
        <p:grpSp>
          <p:nvGrpSpPr>
            <p:cNvPr id="11" name="Group 10">
              <a:extLst>
                <a:ext uri="{FF2B5EF4-FFF2-40B4-BE49-F238E27FC236}">
                  <a16:creationId xmlns:a16="http://schemas.microsoft.com/office/drawing/2014/main" id="{54ABA223-D95C-4F8F-913E-A341E8F79E4E}"/>
                </a:ext>
              </a:extLst>
            </p:cNvPr>
            <p:cNvGrpSpPr/>
            <p:nvPr/>
          </p:nvGrpSpPr>
          <p:grpSpPr>
            <a:xfrm>
              <a:off x="7743500" y="1439593"/>
              <a:ext cx="2739054" cy="1783080"/>
              <a:chOff x="5216226" y="556260"/>
              <a:chExt cx="2739054" cy="1783080"/>
            </a:xfrm>
          </p:grpSpPr>
          <p:cxnSp>
            <p:nvCxnSpPr>
              <p:cNvPr id="13" name="Straight Connector 12">
                <a:extLst>
                  <a:ext uri="{FF2B5EF4-FFF2-40B4-BE49-F238E27FC236}">
                    <a16:creationId xmlns:a16="http://schemas.microsoft.com/office/drawing/2014/main" id="{01C851FD-EA05-49AF-8995-128D905D9B85}"/>
                  </a:ext>
                </a:extLst>
              </p:cNvPr>
              <p:cNvCxnSpPr>
                <a:cxnSpLocks/>
                <a:stCxn id="25" idx="6"/>
                <a:endCxn id="14"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A295436-ED58-4C67-9903-47FD096CA458}"/>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5302CA-37DB-4128-95CC-48BF81C9EC48}"/>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47D9741-8A0B-45F3-9544-73788420DF7F}"/>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CF0C03F-A22E-418C-AD1B-A703FA1591F4}"/>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A5CEB9-4812-4ED1-9718-C0E2AD3255A9}"/>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B8AE05-AA94-4189-9794-E0C335D556C9}"/>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3">
                <a:extLst>
                  <a:ext uri="{FF2B5EF4-FFF2-40B4-BE49-F238E27FC236}">
                    <a16:creationId xmlns:a16="http://schemas.microsoft.com/office/drawing/2014/main" id="{54163BED-0C83-4D53-9E53-FAAD54C35B3D}"/>
                  </a:ext>
                </a:extLst>
              </p:cNvPr>
              <p:cNvCxnSpPr>
                <a:cxnSpLocks/>
                <a:stCxn id="14" idx="3"/>
                <a:endCxn id="15"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Connector 13">
                <a:extLst>
                  <a:ext uri="{FF2B5EF4-FFF2-40B4-BE49-F238E27FC236}">
                    <a16:creationId xmlns:a16="http://schemas.microsoft.com/office/drawing/2014/main" id="{BB00A6D6-A25E-401B-B232-2D39C365925A}"/>
                  </a:ext>
                </a:extLst>
              </p:cNvPr>
              <p:cNvCxnSpPr>
                <a:cxnSpLocks/>
                <a:stCxn id="14" idx="3"/>
                <a:endCxn id="17"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Connector 13">
                <a:extLst>
                  <a:ext uri="{FF2B5EF4-FFF2-40B4-BE49-F238E27FC236}">
                    <a16:creationId xmlns:a16="http://schemas.microsoft.com/office/drawing/2014/main" id="{7678AAC6-E7AD-452B-B2B8-6E0467F92127}"/>
                  </a:ext>
                </a:extLst>
              </p:cNvPr>
              <p:cNvCxnSpPr>
                <a:cxnSpLocks/>
                <a:stCxn id="15" idx="3"/>
                <a:endCxn id="16"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13">
                <a:extLst>
                  <a:ext uri="{FF2B5EF4-FFF2-40B4-BE49-F238E27FC236}">
                    <a16:creationId xmlns:a16="http://schemas.microsoft.com/office/drawing/2014/main" id="{74CFAF16-A911-416D-B396-4198D7633C6E}"/>
                  </a:ext>
                </a:extLst>
              </p:cNvPr>
              <p:cNvCxnSpPr>
                <a:cxnSpLocks/>
                <a:stCxn id="17" idx="3"/>
                <a:endCxn id="18"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Connector 13">
                <a:extLst>
                  <a:ext uri="{FF2B5EF4-FFF2-40B4-BE49-F238E27FC236}">
                    <a16:creationId xmlns:a16="http://schemas.microsoft.com/office/drawing/2014/main" id="{558F638C-F79A-489E-8B16-C5B33E1444FB}"/>
                  </a:ext>
                </a:extLst>
              </p:cNvPr>
              <p:cNvCxnSpPr>
                <a:cxnSpLocks/>
                <a:stCxn id="17" idx="3"/>
                <a:endCxn id="19"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1D00D83-AA0D-4BF6-86A3-153C93118901}"/>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ainer">
              <a:extLst>
                <a:ext uri="{FF2B5EF4-FFF2-40B4-BE49-F238E27FC236}">
                  <a16:creationId xmlns:a16="http://schemas.microsoft.com/office/drawing/2014/main" id="{1706B520-34FC-495A-AAB8-9F8952601C9B}"/>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60" name="Group 59">
            <a:extLst>
              <a:ext uri="{FF2B5EF4-FFF2-40B4-BE49-F238E27FC236}">
                <a16:creationId xmlns:a16="http://schemas.microsoft.com/office/drawing/2014/main" id="{4B9378B9-F1E5-406D-B1DF-CAFCF10E3176}"/>
              </a:ext>
            </a:extLst>
          </p:cNvPr>
          <p:cNvGrpSpPr/>
          <p:nvPr/>
        </p:nvGrpSpPr>
        <p:grpSpPr>
          <a:xfrm>
            <a:off x="6608673" y="2928547"/>
            <a:ext cx="5161702" cy="3440991"/>
            <a:chOff x="6608673" y="2928547"/>
            <a:chExt cx="5161702" cy="3440991"/>
          </a:xfrm>
        </p:grpSpPr>
        <p:sp>
          <p:nvSpPr>
            <p:cNvPr id="31" name="Rectangle 30">
              <a:extLst>
                <a:ext uri="{FF2B5EF4-FFF2-40B4-BE49-F238E27FC236}">
                  <a16:creationId xmlns:a16="http://schemas.microsoft.com/office/drawing/2014/main" id="{8F763DE2-7FAF-4317-B12D-1CD410D87FE0}"/>
                </a:ext>
              </a:extLst>
            </p:cNvPr>
            <p:cNvSpPr/>
            <p:nvPr/>
          </p:nvSpPr>
          <p:spPr>
            <a:xfrm>
              <a:off x="8411943" y="2928547"/>
              <a:ext cx="1371600"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32" name="Rectangle 31">
              <a:extLst>
                <a:ext uri="{FF2B5EF4-FFF2-40B4-BE49-F238E27FC236}">
                  <a16:creationId xmlns:a16="http://schemas.microsoft.com/office/drawing/2014/main" id="{6EBB9A5D-7753-4F0E-B5DF-08578F705DCB}"/>
                </a:ext>
              </a:extLst>
            </p:cNvPr>
            <p:cNvSpPr/>
            <p:nvPr/>
          </p:nvSpPr>
          <p:spPr>
            <a:xfrm>
              <a:off x="8411943" y="3850971"/>
              <a:ext cx="1371600"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a:t>
              </a:r>
              <a:br>
                <a:rPr lang="en-US" dirty="0"/>
              </a:br>
              <a:r>
                <a:rPr lang="en-US" dirty="0"/>
                <a:t>Name</a:t>
              </a:r>
            </a:p>
          </p:txBody>
        </p:sp>
        <p:sp>
          <p:nvSpPr>
            <p:cNvPr id="33" name="Rectangle 32">
              <a:extLst>
                <a:ext uri="{FF2B5EF4-FFF2-40B4-BE49-F238E27FC236}">
                  <a16:creationId xmlns:a16="http://schemas.microsoft.com/office/drawing/2014/main" id="{04F68A09-A8DC-41ED-85C2-59A1A3CD0381}"/>
                </a:ext>
              </a:extLst>
            </p:cNvPr>
            <p:cNvSpPr/>
            <p:nvPr/>
          </p:nvSpPr>
          <p:spPr>
            <a:xfrm>
              <a:off x="8411943" y="4773395"/>
              <a:ext cx="1371600"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Addresses</a:t>
              </a:r>
            </a:p>
          </p:txBody>
        </p:sp>
        <p:sp>
          <p:nvSpPr>
            <p:cNvPr id="34" name="Rectangle 33">
              <a:extLst>
                <a:ext uri="{FF2B5EF4-FFF2-40B4-BE49-F238E27FC236}">
                  <a16:creationId xmlns:a16="http://schemas.microsoft.com/office/drawing/2014/main" id="{E0613A15-08EB-4CD8-B6AE-0ABCB429BC86}"/>
                </a:ext>
              </a:extLst>
            </p:cNvPr>
            <p:cNvSpPr/>
            <p:nvPr/>
          </p:nvSpPr>
          <p:spPr>
            <a:xfrm>
              <a:off x="10139158" y="4773395"/>
              <a:ext cx="1097280"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a:t>
              </a:r>
            </a:p>
          </p:txBody>
        </p:sp>
        <p:sp>
          <p:nvSpPr>
            <p:cNvPr id="35" name="Rectangle 34">
              <a:extLst>
                <a:ext uri="{FF2B5EF4-FFF2-40B4-BE49-F238E27FC236}">
                  <a16:creationId xmlns:a16="http://schemas.microsoft.com/office/drawing/2014/main" id="{5B750FD1-A3E6-457A-8ABB-8C8A3585C1FE}"/>
                </a:ext>
              </a:extLst>
            </p:cNvPr>
            <p:cNvSpPr/>
            <p:nvPr/>
          </p:nvSpPr>
          <p:spPr>
            <a:xfrm>
              <a:off x="10139158" y="5695821"/>
              <a:ext cx="1097280"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a:t>
              </a:r>
            </a:p>
          </p:txBody>
        </p:sp>
        <p:cxnSp>
          <p:nvCxnSpPr>
            <p:cNvPr id="36" name="Straight Connector 13">
              <a:extLst>
                <a:ext uri="{FF2B5EF4-FFF2-40B4-BE49-F238E27FC236}">
                  <a16:creationId xmlns:a16="http://schemas.microsoft.com/office/drawing/2014/main" id="{D15F0DEF-BEF2-4DC3-9FBF-BC15AB8C0B9F}"/>
                </a:ext>
              </a:extLst>
            </p:cNvPr>
            <p:cNvCxnSpPr>
              <a:cxnSpLocks/>
              <a:stCxn id="43" idx="6"/>
              <a:endCxn id="31" idx="1"/>
            </p:cNvCxnSpPr>
            <p:nvPr/>
          </p:nvCxnSpPr>
          <p:spPr>
            <a:xfrm flipV="1">
              <a:off x="7065873" y="3265406"/>
              <a:ext cx="1346070" cy="922423"/>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97124A34-A6A1-4FBD-B0A1-2EB38AA89ABF}"/>
                </a:ext>
              </a:extLst>
            </p:cNvPr>
            <p:cNvCxnSpPr>
              <a:cxnSpLocks/>
              <a:stCxn id="43" idx="6"/>
              <a:endCxn id="33" idx="1"/>
            </p:cNvCxnSpPr>
            <p:nvPr/>
          </p:nvCxnSpPr>
          <p:spPr>
            <a:xfrm>
              <a:off x="7065873" y="4187829"/>
              <a:ext cx="1346070" cy="922425"/>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623E7F5D-B1A1-467F-9B5B-CB2F45E8EE56}"/>
                </a:ext>
              </a:extLst>
            </p:cNvPr>
            <p:cNvCxnSpPr>
              <a:cxnSpLocks/>
              <a:stCxn id="33" idx="3"/>
              <a:endCxn id="34" idx="1"/>
            </p:cNvCxnSpPr>
            <p:nvPr/>
          </p:nvCxnSpPr>
          <p:spPr>
            <a:xfrm>
              <a:off x="9783543" y="5110254"/>
              <a:ext cx="355615"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04B91091-8D67-40C9-A155-F3955E4C9042}"/>
                </a:ext>
              </a:extLst>
            </p:cNvPr>
            <p:cNvCxnSpPr>
              <a:cxnSpLocks/>
              <a:stCxn id="33" idx="3"/>
              <a:endCxn id="35" idx="1"/>
            </p:cNvCxnSpPr>
            <p:nvPr/>
          </p:nvCxnSpPr>
          <p:spPr>
            <a:xfrm>
              <a:off x="9783543" y="5110254"/>
              <a:ext cx="355615" cy="922426"/>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8" name="Container">
              <a:extLst>
                <a:ext uri="{FF2B5EF4-FFF2-40B4-BE49-F238E27FC236}">
                  <a16:creationId xmlns:a16="http://schemas.microsoft.com/office/drawing/2014/main" id="{64DD032E-D818-446E-844B-AD7077B3C872}"/>
                </a:ext>
              </a:extLst>
            </p:cNvPr>
            <p:cNvSpPr>
              <a:spLocks/>
            </p:cNvSpPr>
            <p:nvPr/>
          </p:nvSpPr>
          <p:spPr>
            <a:xfrm>
              <a:off x="10139158" y="2928716"/>
              <a:ext cx="1631217"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Customer</a:t>
              </a:r>
            </a:p>
          </p:txBody>
        </p:sp>
        <p:sp>
          <p:nvSpPr>
            <p:cNvPr id="43" name="Oval 42">
              <a:extLst>
                <a:ext uri="{FF2B5EF4-FFF2-40B4-BE49-F238E27FC236}">
                  <a16:creationId xmlns:a16="http://schemas.microsoft.com/office/drawing/2014/main" id="{3259C6DB-5868-48B7-9266-D48CDC21F3D5}"/>
                </a:ext>
              </a:extLst>
            </p:cNvPr>
            <p:cNvSpPr/>
            <p:nvPr/>
          </p:nvSpPr>
          <p:spPr>
            <a:xfrm>
              <a:off x="6608673" y="3959229"/>
              <a:ext cx="457200" cy="4572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84C5F5-6758-4DE2-BED6-F308CB757923}"/>
                </a:ext>
              </a:extLst>
            </p:cNvPr>
            <p:cNvSpPr/>
            <p:nvPr/>
          </p:nvSpPr>
          <p:spPr>
            <a:xfrm>
              <a:off x="8411943" y="5695820"/>
              <a:ext cx="1371600"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Email</a:t>
              </a:r>
              <a:br>
                <a:rPr lang="en-US" dirty="0"/>
              </a:br>
              <a:r>
                <a:rPr lang="en-US" dirty="0"/>
                <a:t>Address</a:t>
              </a:r>
            </a:p>
          </p:txBody>
        </p:sp>
        <p:cxnSp>
          <p:nvCxnSpPr>
            <p:cNvPr id="49" name="Straight Connector 13">
              <a:extLst>
                <a:ext uri="{FF2B5EF4-FFF2-40B4-BE49-F238E27FC236}">
                  <a16:creationId xmlns:a16="http://schemas.microsoft.com/office/drawing/2014/main" id="{0406E30B-036F-4C93-94F4-2440FD54A047}"/>
                </a:ext>
              </a:extLst>
            </p:cNvPr>
            <p:cNvCxnSpPr>
              <a:cxnSpLocks/>
              <a:stCxn id="43" idx="6"/>
              <a:endCxn id="32" idx="1"/>
            </p:cNvCxnSpPr>
            <p:nvPr/>
          </p:nvCxnSpPr>
          <p:spPr>
            <a:xfrm>
              <a:off x="7065873" y="4187829"/>
              <a:ext cx="1346070" cy="1"/>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Straight Connector 13">
              <a:extLst>
                <a:ext uri="{FF2B5EF4-FFF2-40B4-BE49-F238E27FC236}">
                  <a16:creationId xmlns:a16="http://schemas.microsoft.com/office/drawing/2014/main" id="{A69C4C91-824B-4DDA-8C59-DA9BAFDECFD9}"/>
                </a:ext>
              </a:extLst>
            </p:cNvPr>
            <p:cNvCxnSpPr>
              <a:cxnSpLocks/>
              <a:stCxn id="43" idx="6"/>
              <a:endCxn id="46" idx="1"/>
            </p:cNvCxnSpPr>
            <p:nvPr/>
          </p:nvCxnSpPr>
          <p:spPr>
            <a:xfrm>
              <a:off x="7065873" y="4187829"/>
              <a:ext cx="1346070" cy="184485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91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8" y="595786"/>
            <a:ext cx="5516593" cy="1130181"/>
          </a:xfrm>
        </p:spPr>
        <p:txBody>
          <a:bodyPr/>
          <a:lstStyle/>
          <a:p>
            <a:r>
              <a:rPr lang="en-US" dirty="0">
                <a:solidFill>
                  <a:schemeClr val="accent2"/>
                </a:solidFill>
              </a:rPr>
              <a:t>Example document (JSON)</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Graphic 9">
            <a:extLst>
              <a:ext uri="{FF2B5EF4-FFF2-40B4-BE49-F238E27FC236}">
                <a16:creationId xmlns:a16="http://schemas.microsoft.com/office/drawing/2014/main" id="{93CC21F4-363F-4690-AD95-F7127542A0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p:sp>
        <p:nvSpPr>
          <p:cNvPr id="23" name="TextBox 22">
            <a:extLst>
              <a:ext uri="{FF2B5EF4-FFF2-40B4-BE49-F238E27FC236}">
                <a16:creationId xmlns:a16="http://schemas.microsoft.com/office/drawing/2014/main" id="{2F8704CE-4EF9-40C5-8477-5FC27E12CD4E}"/>
              </a:ext>
            </a:extLst>
          </p:cNvPr>
          <p:cNvSpPr txBox="1"/>
          <p:nvPr/>
        </p:nvSpPr>
        <p:spPr>
          <a:xfrm>
            <a:off x="4407877" y="2120761"/>
            <a:ext cx="5486400" cy="4572000"/>
          </a:xfrm>
          <a:prstGeom prst="rect">
            <a:avLst/>
          </a:prstGeom>
          <a:noFill/>
        </p:spPr>
        <p:txBody>
          <a:bodyPr wrap="none" lIns="0" tIns="0" rIns="0" bIns="0" rtlCol="0">
            <a:noAutofit/>
          </a:bodyPr>
          <a:lstStyle/>
          <a:p>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"key"</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"string-value"</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"key"</a:t>
            </a:r>
            <a:r>
              <a:rPr lang="en-US" sz="1600" b="0" dirty="0">
                <a:solidFill>
                  <a:srgbClr val="000000"/>
                </a:solidFill>
                <a:effectLst/>
                <a:latin typeface="Cascadia Code" panose="020B0609020000020004" pitchFamily="49" charset="0"/>
              </a:rPr>
              <a:t>: </a:t>
            </a:r>
            <a:r>
              <a:rPr lang="en-US" sz="1600" b="0" dirty="0">
                <a:solidFill>
                  <a:srgbClr val="098658"/>
                </a:solidFill>
                <a:effectLst/>
                <a:latin typeface="Cascadia Code" panose="020B0609020000020004" pitchFamily="49" charset="0"/>
              </a:rPr>
              <a:t>0.00</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"key"</a:t>
            </a:r>
            <a:r>
              <a:rPr lang="en-US" sz="1600" b="0" dirty="0">
                <a:solidFill>
                  <a:srgbClr val="000000"/>
                </a:solidFill>
                <a:effectLst/>
                <a:latin typeface="Cascadia Code" panose="020B0609020000020004" pitchFamily="49" charset="0"/>
              </a:rPr>
              <a:t>: </a:t>
            </a:r>
            <a:r>
              <a:rPr lang="en-US" sz="1600" b="0" dirty="0">
                <a:solidFill>
                  <a:srgbClr val="0000FF"/>
                </a:solidFill>
                <a:effectLst/>
                <a:latin typeface="Cascadia Code" panose="020B0609020000020004" pitchFamily="49" charset="0"/>
              </a:rPr>
              <a:t>true</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"key"</a:t>
            </a:r>
            <a:r>
              <a:rPr lang="en-US" sz="1600" b="0" dirty="0">
                <a:solidFill>
                  <a:srgbClr val="000000"/>
                </a:solidFill>
                <a:effectLst/>
                <a:latin typeface="Cascadia Code" panose="020B0609020000020004" pitchFamily="49" charset="0"/>
              </a:rPr>
              <a:t>: </a:t>
            </a:r>
            <a:r>
              <a:rPr lang="en-US" sz="1600" b="0" dirty="0">
                <a:solidFill>
                  <a:srgbClr val="0000FF"/>
                </a:solidFill>
                <a:effectLst/>
                <a:latin typeface="Cascadia Code" panose="020B0609020000020004" pitchFamily="49" charset="0"/>
              </a:rPr>
              <a:t>false</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"key"</a:t>
            </a:r>
            <a:r>
              <a:rPr lang="en-US" sz="1600" b="0" dirty="0">
                <a:solidFill>
                  <a:srgbClr val="000000"/>
                </a:solidFill>
                <a:effectLst/>
                <a:latin typeface="Cascadia Code" panose="020B0609020000020004" pitchFamily="49" charset="0"/>
              </a:rPr>
              <a:t>: </a:t>
            </a:r>
            <a:r>
              <a:rPr lang="en-US" sz="1600" b="0" dirty="0">
                <a:solidFill>
                  <a:srgbClr val="0000FF"/>
                </a:solidFill>
                <a:effectLst/>
                <a:latin typeface="Cascadia Code" panose="020B0609020000020004" pitchFamily="49" charset="0"/>
              </a:rPr>
              <a:t>null</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"key"</a:t>
            </a:r>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"array-item"</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"value"</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"array-item"</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"value"</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"array-item"</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"value"</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a:t>
            </a:r>
          </a:p>
        </p:txBody>
      </p:sp>
    </p:spTree>
    <p:extLst>
      <p:ext uri="{BB962C8B-B14F-4D97-AF65-F5344CB8AC3E}">
        <p14:creationId xmlns:p14="http://schemas.microsoft.com/office/powerpoint/2010/main" val="30243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E562-E224-4A0D-8392-28C172F3AA9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DEAFB77-9BA5-4089-AB31-038A4658EA6A}"/>
              </a:ext>
            </a:extLst>
          </p:cNvPr>
          <p:cNvSpPr>
            <a:spLocks noGrp="1"/>
          </p:cNvSpPr>
          <p:nvPr>
            <p:ph type="body" sz="quarter" idx="10"/>
          </p:nvPr>
        </p:nvSpPr>
        <p:spPr>
          <a:xfrm>
            <a:off x="5037338" y="2253990"/>
            <a:ext cx="6803399" cy="2483309"/>
          </a:xfrm>
        </p:spPr>
        <p:txBody>
          <a:bodyPr/>
          <a:lstStyle/>
          <a:p>
            <a:pPr marL="457200" indent="-457200">
              <a:buClr>
                <a:srgbClr val="0078D7"/>
              </a:buClr>
              <a:buFont typeface="Wingdings" panose="05000000000000000000" pitchFamily="2" charset="2"/>
              <a:buChar char="ü"/>
            </a:pPr>
            <a:r>
              <a:rPr lang="en-US" dirty="0">
                <a:solidFill>
                  <a:srgbClr val="0078D7"/>
                </a:solidFill>
                <a:latin typeface="+mj-lt"/>
              </a:rPr>
              <a:t>Introduction</a:t>
            </a:r>
          </a:p>
          <a:p>
            <a:pPr marL="457200" indent="-457200">
              <a:buClr>
                <a:srgbClr val="0078D7"/>
              </a:buClr>
              <a:buFont typeface="Segoe UI" panose="020B0502040204020203" pitchFamily="34" charset="0"/>
              <a:buChar char=" "/>
            </a:pPr>
            <a:r>
              <a:rPr lang="en-US" dirty="0"/>
              <a:t>Resources and Throughput</a:t>
            </a:r>
          </a:p>
          <a:p>
            <a:pPr marL="457200" indent="-457200">
              <a:buClr>
                <a:srgbClr val="0078D7"/>
              </a:buClr>
              <a:buFont typeface="Segoe UI" panose="020B0502040204020203" pitchFamily="34" charset="0"/>
              <a:buChar char=" "/>
            </a:pPr>
            <a:r>
              <a:rPr lang="en-US" dirty="0"/>
              <a:t>Querying data in the SQL API</a:t>
            </a:r>
          </a:p>
          <a:p>
            <a:pPr marL="457200" indent="-457200">
              <a:buClr>
                <a:srgbClr val="0078D7"/>
              </a:buClr>
              <a:buFont typeface="Segoe UI" panose="020B0502040204020203" pitchFamily="34" charset="0"/>
              <a:buChar char=" "/>
            </a:pPr>
            <a:r>
              <a:rPr lang="en-US"/>
              <a:t>Developing using the SQL API</a:t>
            </a:r>
          </a:p>
        </p:txBody>
      </p:sp>
    </p:spTree>
    <p:extLst>
      <p:ext uri="{BB962C8B-B14F-4D97-AF65-F5344CB8AC3E}">
        <p14:creationId xmlns:p14="http://schemas.microsoft.com/office/powerpoint/2010/main" val="25663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5896738" cy="1130181"/>
          </a:xfrm>
        </p:spPr>
        <p:txBody>
          <a:bodyPr/>
          <a:lstStyle/>
          <a:p>
            <a:r>
              <a:rPr lang="en-US" dirty="0">
                <a:solidFill>
                  <a:schemeClr val="accent2"/>
                </a:solidFill>
              </a:rPr>
              <a:t>The flexibility of documents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779D37CE-3368-49BE-8D1A-6B86F6B6193D}"/>
              </a:ext>
            </a:extLst>
          </p:cNvPr>
          <p:cNvSpPr txBox="1"/>
          <p:nvPr/>
        </p:nvSpPr>
        <p:spPr>
          <a:xfrm>
            <a:off x="4407877" y="2120761"/>
            <a:ext cx="5486400" cy="4572000"/>
          </a:xfrm>
          <a:prstGeom prst="rect">
            <a:avLst/>
          </a:prstGeom>
          <a:noFill/>
        </p:spPr>
        <p:txBody>
          <a:bodyPr wrap="none" lIns="0" tIns="0" rIns="0" bIns="0" rtlCol="0">
            <a:noAutofit/>
          </a:bodyPr>
          <a:lstStyle/>
          <a:p>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"id"</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"0012D555-C7DE"</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fullName</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"Franklin Ye"</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emailAddress</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a:t>
            </a:r>
            <a:r>
              <a:rPr lang="en-US" sz="1600" b="0" dirty="0" err="1">
                <a:solidFill>
                  <a:srgbClr val="A31515"/>
                </a:solidFill>
                <a:effectLst/>
                <a:latin typeface="Cascadia Code" panose="020B0609020000020004" pitchFamily="49" charset="0"/>
              </a:rPr>
              <a:t>fye@adventure.works</a:t>
            </a:r>
            <a:r>
              <a:rPr lang="en-US" sz="1600" b="0" dirty="0">
                <a:solidFill>
                  <a:srgbClr val="A3151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"addresses"</a:t>
            </a:r>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"street"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"863 Sunshine"</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"city"</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"Freeport"</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countryPrefix</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"The"</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"country"</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"Bahamas"</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"street"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"283 Rue </a:t>
            </a:r>
            <a:r>
              <a:rPr lang="en-US" sz="1600" b="0" dirty="0" err="1">
                <a:solidFill>
                  <a:srgbClr val="A31515"/>
                </a:solidFill>
                <a:effectLst/>
                <a:latin typeface="Cascadia Code" panose="020B0609020000020004" pitchFamily="49" charset="0"/>
              </a:rPr>
              <a:t>Villedo</a:t>
            </a:r>
            <a:r>
              <a:rPr lang="en-US" sz="1600" b="0" dirty="0">
                <a:solidFill>
                  <a:srgbClr val="A3151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"city"</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"Villeneuve-</a:t>
            </a:r>
            <a:r>
              <a:rPr lang="en-US" sz="1600" b="0" dirty="0" err="1">
                <a:solidFill>
                  <a:srgbClr val="A31515"/>
                </a:solidFill>
                <a:effectLst/>
                <a:latin typeface="Cascadia Code" panose="020B0609020000020004" pitchFamily="49" charset="0"/>
              </a:rPr>
              <a:t>d’Ascq</a:t>
            </a:r>
            <a:r>
              <a:rPr lang="en-US" sz="1600" b="0" dirty="0">
                <a:solidFill>
                  <a:srgbClr val="A3151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postalCode</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098658"/>
                </a:solidFill>
                <a:effectLst/>
                <a:latin typeface="Cascadia Code" panose="020B0609020000020004" pitchFamily="49" charset="0"/>
              </a:rPr>
              <a:t>59491</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"country"</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"France"</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a:t>
            </a:r>
          </a:p>
        </p:txBody>
      </p:sp>
      <p:pic>
        <p:nvPicPr>
          <p:cNvPr id="12" name="Graphic 11">
            <a:extLst>
              <a:ext uri="{FF2B5EF4-FFF2-40B4-BE49-F238E27FC236}">
                <a16:creationId xmlns:a16="http://schemas.microsoft.com/office/drawing/2014/main" id="{FD84ED86-2C7B-4853-B42E-572307410A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p:spTree>
    <p:extLst>
      <p:ext uri="{BB962C8B-B14F-4D97-AF65-F5344CB8AC3E}">
        <p14:creationId xmlns:p14="http://schemas.microsoft.com/office/powerpoint/2010/main" val="160437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5896738" cy="1130181"/>
          </a:xfrm>
        </p:spPr>
        <p:txBody>
          <a:bodyPr/>
          <a:lstStyle/>
          <a:p>
            <a:r>
              <a:rPr lang="en-US" dirty="0">
                <a:solidFill>
                  <a:schemeClr val="accent2"/>
                </a:solidFill>
              </a:rPr>
              <a:t>The flexibility of documents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779D37CE-3368-49BE-8D1A-6B86F6B6193D}"/>
              </a:ext>
            </a:extLst>
          </p:cNvPr>
          <p:cNvSpPr txBox="1"/>
          <p:nvPr/>
        </p:nvSpPr>
        <p:spPr>
          <a:xfrm>
            <a:off x="4407877" y="2120761"/>
            <a:ext cx="5486400" cy="4572000"/>
          </a:xfrm>
          <a:prstGeom prst="rect">
            <a:avLst/>
          </a:prstGeom>
          <a:noFill/>
        </p:spPr>
        <p:txBody>
          <a:bodyPr wrap="none" lIns="0" tIns="0" rIns="0" bIns="0" rtlCol="0">
            <a:noAutofit/>
          </a:bodyPr>
          <a:lstStyle/>
          <a:p>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"id"</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"086C40C9-F617"</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fullName</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"Trish Xu"</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"addresses"</a:t>
            </a:r>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"street"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"9505 </a:t>
            </a:r>
            <a:r>
              <a:rPr lang="en-US" sz="1600" b="0" dirty="0" err="1">
                <a:solidFill>
                  <a:srgbClr val="A31515"/>
                </a:solidFill>
                <a:effectLst/>
                <a:latin typeface="Cascadia Code" panose="020B0609020000020004" pitchFamily="49" charset="0"/>
              </a:rPr>
              <a:t>Hargate</a:t>
            </a:r>
            <a:r>
              <a:rPr lang="en-US" sz="1600" b="0" dirty="0">
                <a:solidFill>
                  <a:srgbClr val="A31515"/>
                </a:solidFill>
                <a:effectLst/>
                <a:latin typeface="Cascadia Code" panose="020B0609020000020004" pitchFamily="49" charset="0"/>
              </a:rPr>
              <a:t> Court"</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"city"</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"Bellflower"</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"state"</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"CA"</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postalCode</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098658"/>
                </a:solidFill>
                <a:effectLst/>
                <a:latin typeface="Cascadia Code" panose="020B0609020000020004" pitchFamily="49" charset="0"/>
              </a:rPr>
              <a:t>90706</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"street"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"1433 C Mt Hood Crest"</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"attn"</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"Xu Family"</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"city"</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"London"</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postalCode</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"W10 6BL"</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"country"</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"United Kingdom"</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a:t>
            </a:r>
          </a:p>
        </p:txBody>
      </p:sp>
      <p:pic>
        <p:nvPicPr>
          <p:cNvPr id="12" name="Graphic 11">
            <a:extLst>
              <a:ext uri="{FF2B5EF4-FFF2-40B4-BE49-F238E27FC236}">
                <a16:creationId xmlns:a16="http://schemas.microsoft.com/office/drawing/2014/main" id="{FD84ED86-2C7B-4853-B42E-572307410A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75E0999D-5ADE-4104-BFB1-8D16AB0C338E}"/>
                  </a:ext>
                </a:extLst>
              </p14:cNvPr>
              <p14:cNvContentPartPr/>
              <p14:nvPr/>
            </p14:nvContentPartPr>
            <p14:xfrm>
              <a:off x="7256144" y="5399392"/>
              <a:ext cx="1731547" cy="462145"/>
            </p14:xfrm>
          </p:contentPart>
        </mc:Choice>
        <mc:Fallback>
          <p:pic>
            <p:nvPicPr>
              <p:cNvPr id="9" name="Ink 8">
                <a:extLst>
                  <a:ext uri="{FF2B5EF4-FFF2-40B4-BE49-F238E27FC236}">
                    <a16:creationId xmlns:a16="http://schemas.microsoft.com/office/drawing/2014/main" id="{75E0999D-5ADE-4104-BFB1-8D16AB0C338E}"/>
                  </a:ext>
                </a:extLst>
              </p:cNvPr>
              <p:cNvPicPr/>
              <p:nvPr/>
            </p:nvPicPr>
            <p:blipFill>
              <a:blip r:embed="rId10"/>
              <a:stretch>
                <a:fillRect/>
              </a:stretch>
            </p:blipFill>
            <p:spPr>
              <a:xfrm>
                <a:off x="7224458" y="5367743"/>
                <a:ext cx="1794558" cy="525083"/>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DE0281C0-F435-40B6-8773-AF99E9F0A5D6}"/>
                  </a:ext>
                </a:extLst>
              </p14:cNvPr>
              <p14:cNvContentPartPr/>
              <p14:nvPr/>
            </p14:nvContentPartPr>
            <p14:xfrm>
              <a:off x="6923991" y="3952297"/>
              <a:ext cx="1731547" cy="462145"/>
            </p14:xfrm>
          </p:contentPart>
        </mc:Choice>
        <mc:Fallback>
          <p:pic>
            <p:nvPicPr>
              <p:cNvPr id="10" name="Ink 9">
                <a:extLst>
                  <a:ext uri="{FF2B5EF4-FFF2-40B4-BE49-F238E27FC236}">
                    <a16:creationId xmlns:a16="http://schemas.microsoft.com/office/drawing/2014/main" id="{DE0281C0-F435-40B6-8773-AF99E9F0A5D6}"/>
                  </a:ext>
                </a:extLst>
              </p:cNvPr>
              <p:cNvPicPr/>
              <p:nvPr/>
            </p:nvPicPr>
            <p:blipFill>
              <a:blip r:embed="rId10"/>
              <a:stretch>
                <a:fillRect/>
              </a:stretch>
            </p:blipFill>
            <p:spPr>
              <a:xfrm>
                <a:off x="6892305" y="3920648"/>
                <a:ext cx="1794558" cy="525083"/>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BDA55869-D7A4-4F51-BB7C-DF43C7252F66}"/>
                  </a:ext>
                </a:extLst>
              </p14:cNvPr>
              <p14:cNvContentPartPr/>
              <p14:nvPr/>
            </p14:nvContentPartPr>
            <p14:xfrm>
              <a:off x="6642636" y="4860384"/>
              <a:ext cx="1731547" cy="539008"/>
            </p14:xfrm>
          </p:contentPart>
        </mc:Choice>
        <mc:Fallback>
          <p:pic>
            <p:nvPicPr>
              <p:cNvPr id="13" name="Ink 12">
                <a:extLst>
                  <a:ext uri="{FF2B5EF4-FFF2-40B4-BE49-F238E27FC236}">
                    <a16:creationId xmlns:a16="http://schemas.microsoft.com/office/drawing/2014/main" id="{BDA55869-D7A4-4F51-BB7C-DF43C7252F66}"/>
                  </a:ext>
                </a:extLst>
              </p:cNvPr>
              <p:cNvPicPr/>
              <p:nvPr/>
            </p:nvPicPr>
            <p:blipFill>
              <a:blip r:embed="rId13"/>
              <a:stretch>
                <a:fillRect/>
              </a:stretch>
            </p:blipFill>
            <p:spPr>
              <a:xfrm>
                <a:off x="6610950" y="4828720"/>
                <a:ext cx="1794558" cy="602336"/>
              </a:xfrm>
              <a:prstGeom prst="rect">
                <a:avLst/>
              </a:prstGeom>
            </p:spPr>
          </p:pic>
        </mc:Fallback>
      </mc:AlternateContent>
    </p:spTree>
    <p:extLst>
      <p:ext uri="{BB962C8B-B14F-4D97-AF65-F5344CB8AC3E}">
        <p14:creationId xmlns:p14="http://schemas.microsoft.com/office/powerpoint/2010/main" val="613118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5896738" cy="1130181"/>
          </a:xfrm>
        </p:spPr>
        <p:txBody>
          <a:bodyPr/>
          <a:lstStyle/>
          <a:p>
            <a:r>
              <a:rPr lang="en-US" dirty="0">
                <a:solidFill>
                  <a:schemeClr val="accent2"/>
                </a:solidFill>
              </a:rPr>
              <a:t>The flexibility of documents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779D37CE-3368-49BE-8D1A-6B86F6B6193D}"/>
              </a:ext>
            </a:extLst>
          </p:cNvPr>
          <p:cNvSpPr txBox="1"/>
          <p:nvPr/>
        </p:nvSpPr>
        <p:spPr>
          <a:xfrm>
            <a:off x="4407877" y="2120761"/>
            <a:ext cx="5486400" cy="4572000"/>
          </a:xfrm>
          <a:prstGeom prst="rect">
            <a:avLst/>
          </a:prstGeom>
          <a:noFill/>
        </p:spPr>
        <p:txBody>
          <a:bodyPr wrap="none" lIns="0" tIns="0" rIns="0" bIns="0" rtlCol="0">
            <a:noAutofit/>
          </a:bodyPr>
          <a:lstStyle/>
          <a:p>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"id"</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"086C40C9-F617"</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"name"</a:t>
            </a:r>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"given"</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"Trish"</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"surname"</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"Xu"</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t>
            </a:r>
            <a:r>
              <a:rPr lang="en-US" sz="1600" b="0" dirty="0" err="1">
                <a:solidFill>
                  <a:srgbClr val="0451A5"/>
                </a:solidFill>
                <a:effectLst/>
                <a:latin typeface="Cascadia Code" panose="020B0609020000020004" pitchFamily="49" charset="0"/>
              </a:rPr>
              <a:t>emailAddresses</a:t>
            </a:r>
            <a:r>
              <a:rPr lang="en-US" sz="1600" b="0" dirty="0">
                <a:solidFill>
                  <a:srgbClr val="0451A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a:t>
            </a:r>
            <a:r>
              <a:rPr lang="en-US" sz="1600" b="0" dirty="0" err="1">
                <a:solidFill>
                  <a:srgbClr val="A31515"/>
                </a:solidFill>
                <a:effectLst/>
                <a:latin typeface="Cascadia Code" panose="020B0609020000020004" pitchFamily="49" charset="0"/>
              </a:rPr>
              <a:t>txu@adventure.works</a:t>
            </a:r>
            <a:r>
              <a:rPr lang="en-US" sz="1600" b="0" dirty="0">
                <a:solidFill>
                  <a:srgbClr val="A3151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a:t>
            </a:r>
            <a:r>
              <a:rPr lang="en-US" sz="1600" b="0" dirty="0" err="1">
                <a:solidFill>
                  <a:srgbClr val="A31515"/>
                </a:solidFill>
                <a:effectLst/>
                <a:latin typeface="Cascadia Code" panose="020B0609020000020004" pitchFamily="49" charset="0"/>
              </a:rPr>
              <a:t>trish.xu@personal.domain</a:t>
            </a:r>
            <a:r>
              <a:rPr lang="en-US" sz="1600" b="0" dirty="0">
                <a:solidFill>
                  <a:srgbClr val="A31515"/>
                </a:solidFill>
                <a:effectLst/>
                <a:latin typeface="Cascadia Code" panose="020B0609020000020004" pitchFamily="49" charset="0"/>
              </a:rPr>
              <a:t>"</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"addresses"</a:t>
            </a:r>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CD3131"/>
                </a:solidFill>
                <a:effectLst/>
                <a:latin typeface="Cascadia Code" panose="020B0609020000020004" pitchFamily="49" charset="0"/>
              </a:rPr>
              <a:t>...</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a:t>
            </a:r>
          </a:p>
        </p:txBody>
      </p:sp>
      <p:pic>
        <p:nvPicPr>
          <p:cNvPr id="12" name="Graphic 11">
            <a:extLst>
              <a:ext uri="{FF2B5EF4-FFF2-40B4-BE49-F238E27FC236}">
                <a16:creationId xmlns:a16="http://schemas.microsoft.com/office/drawing/2014/main" id="{FD84ED86-2C7B-4853-B42E-572307410A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F0672DC7-C396-4AA6-96F6-6B272EE34A48}"/>
                  </a:ext>
                </a:extLst>
              </p14:cNvPr>
              <p14:cNvContentPartPr/>
              <p14:nvPr/>
            </p14:nvContentPartPr>
            <p14:xfrm>
              <a:off x="4407878" y="2321753"/>
              <a:ext cx="3149600" cy="1175510"/>
            </p14:xfrm>
          </p:contentPart>
        </mc:Choice>
        <mc:Fallback>
          <p:pic>
            <p:nvPicPr>
              <p:cNvPr id="9" name="Ink 8">
                <a:extLst>
                  <a:ext uri="{FF2B5EF4-FFF2-40B4-BE49-F238E27FC236}">
                    <a16:creationId xmlns:a16="http://schemas.microsoft.com/office/drawing/2014/main" id="{F0672DC7-C396-4AA6-96F6-6B272EE34A48}"/>
                  </a:ext>
                </a:extLst>
              </p:cNvPr>
              <p:cNvPicPr/>
              <p:nvPr/>
            </p:nvPicPr>
            <p:blipFill>
              <a:blip r:embed="rId10"/>
              <a:stretch>
                <a:fillRect/>
              </a:stretch>
            </p:blipFill>
            <p:spPr>
              <a:xfrm>
                <a:off x="4376191" y="2290080"/>
                <a:ext cx="3212614" cy="1238497"/>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BF8AD1F5-4C1A-40D9-A018-36799A4516E6}"/>
                  </a:ext>
                </a:extLst>
              </p14:cNvPr>
              <p14:cNvContentPartPr/>
              <p14:nvPr/>
            </p14:nvContentPartPr>
            <p14:xfrm>
              <a:off x="4208586" y="3438769"/>
              <a:ext cx="4888522" cy="1508369"/>
            </p14:xfrm>
          </p:contentPart>
        </mc:Choice>
        <mc:Fallback>
          <p:pic>
            <p:nvPicPr>
              <p:cNvPr id="10" name="Ink 9">
                <a:extLst>
                  <a:ext uri="{FF2B5EF4-FFF2-40B4-BE49-F238E27FC236}">
                    <a16:creationId xmlns:a16="http://schemas.microsoft.com/office/drawing/2014/main" id="{BF8AD1F5-4C1A-40D9-A018-36799A4516E6}"/>
                  </a:ext>
                </a:extLst>
              </p:cNvPr>
              <p:cNvPicPr/>
              <p:nvPr/>
            </p:nvPicPr>
            <p:blipFill>
              <a:blip r:embed="rId12"/>
              <a:stretch>
                <a:fillRect/>
              </a:stretch>
            </p:blipFill>
            <p:spPr>
              <a:xfrm>
                <a:off x="4176896" y="3407097"/>
                <a:ext cx="4951902" cy="1571353"/>
              </a:xfrm>
              <a:prstGeom prst="rect">
                <a:avLst/>
              </a:prstGeom>
            </p:spPr>
          </p:pic>
        </mc:Fallback>
      </mc:AlternateContent>
    </p:spTree>
    <p:extLst>
      <p:ext uri="{BB962C8B-B14F-4D97-AF65-F5344CB8AC3E}">
        <p14:creationId xmlns:p14="http://schemas.microsoft.com/office/powerpoint/2010/main" val="1731395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5896738" cy="1130181"/>
          </a:xfrm>
        </p:spPr>
        <p:txBody>
          <a:bodyPr/>
          <a:lstStyle/>
          <a:p>
            <a:r>
              <a:rPr lang="en-US" dirty="0">
                <a:solidFill>
                  <a:schemeClr val="accent2"/>
                </a:solidFill>
              </a:rPr>
              <a:t>The flexibility of documents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779D37CE-3368-49BE-8D1A-6B86F6B6193D}"/>
              </a:ext>
            </a:extLst>
          </p:cNvPr>
          <p:cNvSpPr txBox="1"/>
          <p:nvPr/>
        </p:nvSpPr>
        <p:spPr>
          <a:xfrm>
            <a:off x="4407877" y="2120761"/>
            <a:ext cx="5486400" cy="4572000"/>
          </a:xfrm>
          <a:prstGeom prst="rect">
            <a:avLst/>
          </a:prstGeom>
          <a:noFill/>
        </p:spPr>
        <p:txBody>
          <a:bodyPr wrap="none" lIns="0" tIns="0" rIns="0" bIns="0" rtlCol="0">
            <a:noAutofit/>
          </a:bodyPr>
          <a:lstStyle/>
          <a:p>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"id"</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"086C40C9-F617"</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"name"</a:t>
            </a:r>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"given"</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"Trish"</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"surname"</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"Xu"</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"email"</a:t>
            </a:r>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"address"</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a:t>
            </a:r>
            <a:r>
              <a:rPr lang="en-US" sz="1600" b="0" dirty="0" err="1">
                <a:solidFill>
                  <a:srgbClr val="A31515"/>
                </a:solidFill>
                <a:effectLst/>
                <a:latin typeface="Cascadia Code" panose="020B0609020000020004" pitchFamily="49" charset="0"/>
              </a:rPr>
              <a:t>txu@adventure.works</a:t>
            </a:r>
            <a:r>
              <a:rPr lang="en-US" sz="1600" b="0" dirty="0">
                <a:solidFill>
                  <a:srgbClr val="A3151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"type"</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"office"</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"primary"</a:t>
            </a:r>
            <a:r>
              <a:rPr lang="en-US" sz="1600" b="0" dirty="0">
                <a:solidFill>
                  <a:srgbClr val="000000"/>
                </a:solidFill>
                <a:effectLst/>
                <a:latin typeface="Cascadia Code" panose="020B0609020000020004" pitchFamily="49" charset="0"/>
              </a:rPr>
              <a:t>: </a:t>
            </a:r>
            <a:r>
              <a:rPr lang="en-US" sz="1600" b="0" dirty="0">
                <a:solidFill>
                  <a:srgbClr val="0000FF"/>
                </a:solidFill>
                <a:effectLst/>
                <a:latin typeface="Cascadia Code" panose="020B0609020000020004" pitchFamily="49" charset="0"/>
              </a:rPr>
              <a:t>true</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"address"</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a:t>
            </a:r>
            <a:r>
              <a:rPr lang="en-US" sz="1600" b="0" dirty="0" err="1">
                <a:solidFill>
                  <a:srgbClr val="A31515"/>
                </a:solidFill>
                <a:effectLst/>
                <a:latin typeface="Cascadia Code" panose="020B0609020000020004" pitchFamily="49" charset="0"/>
              </a:rPr>
              <a:t>trish.xu@my.domain</a:t>
            </a:r>
            <a:r>
              <a:rPr lang="en-US" sz="1600" b="0" dirty="0">
                <a:solidFill>
                  <a:srgbClr val="A31515"/>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"type"</a:t>
            </a:r>
            <a:r>
              <a:rPr lang="en-US" sz="1600" b="0" dirty="0">
                <a:solidFill>
                  <a:srgbClr val="000000"/>
                </a:solidFill>
                <a:effectLst/>
                <a:latin typeface="Cascadia Code" panose="020B0609020000020004" pitchFamily="49" charset="0"/>
              </a:rPr>
              <a:t>: </a:t>
            </a:r>
            <a:r>
              <a:rPr lang="en-US" sz="1600" b="0" dirty="0">
                <a:solidFill>
                  <a:srgbClr val="A31515"/>
                </a:solidFill>
                <a:effectLst/>
                <a:latin typeface="Cascadia Code" panose="020B0609020000020004" pitchFamily="49" charset="0"/>
              </a:rPr>
              <a:t>"personal"</a:t>
            </a:r>
            <a:endParaRPr lang="en-US" sz="1600" b="0" dirty="0">
              <a:solidFill>
                <a:srgbClr val="000000"/>
              </a:solidFill>
              <a:effectLst/>
              <a:latin typeface="Cascadia Code" panose="020B0609020000020004" pitchFamily="49" charset="0"/>
            </a:endParaRP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    </a:t>
            </a:r>
            <a:r>
              <a:rPr lang="en-US" sz="1600" b="0" dirty="0">
                <a:solidFill>
                  <a:srgbClr val="0451A5"/>
                </a:solidFill>
                <a:effectLst/>
                <a:latin typeface="Cascadia Code" panose="020B0609020000020004" pitchFamily="49" charset="0"/>
              </a:rPr>
              <a:t>"addresses"</a:t>
            </a:r>
            <a:r>
              <a:rPr lang="en-US" sz="1600" b="0" dirty="0">
                <a:solidFill>
                  <a:srgbClr val="000000"/>
                </a:solidFill>
                <a:effectLst/>
                <a:latin typeface="Cascadia Code" panose="020B0609020000020004" pitchFamily="49" charset="0"/>
              </a:rPr>
              <a:t>: [ </a:t>
            </a:r>
            <a:r>
              <a:rPr lang="en-US" sz="1600" b="0" dirty="0">
                <a:solidFill>
                  <a:srgbClr val="CD3131"/>
                </a:solidFill>
                <a:effectLst/>
                <a:latin typeface="Cascadia Code" panose="020B0609020000020004" pitchFamily="49" charset="0"/>
              </a:rPr>
              <a:t>...</a:t>
            </a:r>
            <a:r>
              <a:rPr lang="en-US" sz="1600" b="0" dirty="0">
                <a:solidFill>
                  <a:srgbClr val="000000"/>
                </a:solidFill>
                <a:effectLst/>
                <a:latin typeface="Cascadia Code" panose="020B0609020000020004" pitchFamily="49" charset="0"/>
              </a:rPr>
              <a:t> ]</a:t>
            </a:r>
          </a:p>
          <a:p>
            <a:r>
              <a:rPr lang="en-US" sz="1600" b="0" dirty="0">
                <a:solidFill>
                  <a:srgbClr val="000000"/>
                </a:solidFill>
                <a:effectLst/>
                <a:latin typeface="Cascadia Code" panose="020B0609020000020004" pitchFamily="49" charset="0"/>
              </a:rPr>
              <a:t>}</a:t>
            </a:r>
          </a:p>
        </p:txBody>
      </p:sp>
      <p:pic>
        <p:nvPicPr>
          <p:cNvPr id="12" name="Graphic 11">
            <a:extLst>
              <a:ext uri="{FF2B5EF4-FFF2-40B4-BE49-F238E27FC236}">
                <a16:creationId xmlns:a16="http://schemas.microsoft.com/office/drawing/2014/main" id="{FD84ED86-2C7B-4853-B42E-572307410A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F0672DC7-C396-4AA6-96F6-6B272EE34A48}"/>
                  </a:ext>
                </a:extLst>
              </p14:cNvPr>
              <p14:cNvContentPartPr/>
              <p14:nvPr/>
            </p14:nvContentPartPr>
            <p14:xfrm>
              <a:off x="5457950" y="4462405"/>
              <a:ext cx="1794728" cy="422210"/>
            </p14:xfrm>
          </p:contentPart>
        </mc:Choice>
        <mc:Fallback>
          <p:pic>
            <p:nvPicPr>
              <p:cNvPr id="9" name="Ink 8">
                <a:extLst>
                  <a:ext uri="{FF2B5EF4-FFF2-40B4-BE49-F238E27FC236}">
                    <a16:creationId xmlns:a16="http://schemas.microsoft.com/office/drawing/2014/main" id="{F0672DC7-C396-4AA6-96F6-6B272EE34A48}"/>
                  </a:ext>
                </a:extLst>
              </p:cNvPr>
              <p:cNvPicPr/>
              <p:nvPr/>
            </p:nvPicPr>
            <p:blipFill>
              <a:blip r:embed="rId10"/>
              <a:stretch>
                <a:fillRect/>
              </a:stretch>
            </p:blipFill>
            <p:spPr>
              <a:xfrm>
                <a:off x="5426268" y="4430757"/>
                <a:ext cx="1857732" cy="485146"/>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CDE3CCEF-E490-446B-BFF3-8908DDD84AF0}"/>
                  </a:ext>
                </a:extLst>
              </p14:cNvPr>
              <p14:cNvContentPartPr/>
              <p14:nvPr/>
            </p14:nvContentPartPr>
            <p14:xfrm>
              <a:off x="6470043" y="5435420"/>
              <a:ext cx="2001834" cy="422210"/>
            </p14:xfrm>
          </p:contentPart>
        </mc:Choice>
        <mc:Fallback>
          <p:pic>
            <p:nvPicPr>
              <p:cNvPr id="13" name="Ink 12">
                <a:extLst>
                  <a:ext uri="{FF2B5EF4-FFF2-40B4-BE49-F238E27FC236}">
                    <a16:creationId xmlns:a16="http://schemas.microsoft.com/office/drawing/2014/main" id="{CDE3CCEF-E490-446B-BFF3-8908DDD84AF0}"/>
                  </a:ext>
                </a:extLst>
              </p:cNvPr>
              <p:cNvPicPr/>
              <p:nvPr/>
            </p:nvPicPr>
            <p:blipFill>
              <a:blip r:embed="rId12"/>
              <a:stretch>
                <a:fillRect/>
              </a:stretch>
            </p:blipFill>
            <p:spPr>
              <a:xfrm>
                <a:off x="6438359" y="5403772"/>
                <a:ext cx="2064841" cy="485146"/>
              </a:xfrm>
              <a:prstGeom prst="rect">
                <a:avLst/>
              </a:prstGeom>
            </p:spPr>
          </p:pic>
        </mc:Fallback>
      </mc:AlternateContent>
    </p:spTree>
    <p:extLst>
      <p:ext uri="{BB962C8B-B14F-4D97-AF65-F5344CB8AC3E}">
        <p14:creationId xmlns:p14="http://schemas.microsoft.com/office/powerpoint/2010/main" val="2526747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45A6B0-8885-40D6-90E0-2FD36BDB9CEC}"/>
              </a:ext>
            </a:extLst>
          </p:cNvPr>
          <p:cNvSpPr>
            <a:spLocks noGrp="1"/>
          </p:cNvSpPr>
          <p:nvPr>
            <p:ph type="body" sz="quarter" idx="10"/>
          </p:nvPr>
        </p:nvSpPr>
        <p:spPr>
          <a:xfrm>
            <a:off x="598149" y="1765649"/>
            <a:ext cx="4996355" cy="3548023"/>
          </a:xfrm>
        </p:spPr>
        <p:txBody>
          <a:bodyPr/>
          <a:lstStyle/>
          <a:p>
            <a:pPr marL="294675" indent="-294675">
              <a:spcAft>
                <a:spcPts val="612"/>
              </a:spcAft>
              <a:buFont typeface="Arial" panose="020B0604020202020204" pitchFamily="34" charset="0"/>
              <a:buChar char="•"/>
            </a:pPr>
            <a:r>
              <a:rPr lang="en-US" sz="2240" dirty="0">
                <a:solidFill>
                  <a:schemeClr val="bg1"/>
                </a:solidFill>
                <a:latin typeface="Segoe UI Semilight" panose="020B0402040204020203" pitchFamily="34" charset="0"/>
              </a:rPr>
              <a:t>Fast NoSQL document database for applications of any scale</a:t>
            </a:r>
          </a:p>
          <a:p>
            <a:pPr>
              <a:spcAft>
                <a:spcPts val="612"/>
              </a:spcAft>
            </a:pPr>
            <a:r>
              <a:rPr lang="en-US" sz="2240" dirty="0">
                <a:solidFill>
                  <a:schemeClr val="bg1"/>
                </a:solidFill>
                <a:latin typeface="Segoe UI Semilight" panose="020B0402040204020203" pitchFamily="34" charset="0"/>
              </a:rPr>
              <a:t>	</a:t>
            </a:r>
            <a:r>
              <a:rPr lang="en-US" sz="2240" dirty="0">
                <a:solidFill>
                  <a:schemeClr val="accent2"/>
                </a:solidFill>
                <a:latin typeface="Segoe UI Semilight" panose="020B0402040204020203" pitchFamily="34" charset="0"/>
              </a:rPr>
              <a:t>Supports JSON natively</a:t>
            </a:r>
          </a:p>
          <a:p>
            <a:pPr>
              <a:spcAft>
                <a:spcPts val="612"/>
              </a:spcAft>
            </a:pPr>
            <a:r>
              <a:rPr lang="en-US" sz="2240" dirty="0">
                <a:solidFill>
                  <a:schemeClr val="accent2"/>
                </a:solidFill>
                <a:latin typeface="Segoe UI Semilight" panose="020B0402040204020203" pitchFamily="34" charset="0"/>
              </a:rPr>
              <a:t>	SDKs for popular frameworks</a:t>
            </a:r>
          </a:p>
          <a:p>
            <a:pPr>
              <a:spcAft>
                <a:spcPts val="612"/>
              </a:spcAft>
            </a:pPr>
            <a:r>
              <a:rPr lang="en-US" sz="2240" dirty="0">
                <a:solidFill>
                  <a:schemeClr val="accent2"/>
                </a:solidFill>
                <a:latin typeface="Segoe UI Semilight" panose="020B0402040204020203" pitchFamily="34" charset="0"/>
              </a:rPr>
              <a:t>	Rich querying with SQL syntax</a:t>
            </a:r>
          </a:p>
          <a:p>
            <a:pPr>
              <a:spcAft>
                <a:spcPts val="612"/>
              </a:spcAft>
            </a:pPr>
            <a:r>
              <a:rPr lang="en-US" sz="2240" dirty="0">
                <a:solidFill>
                  <a:schemeClr val="accent2"/>
                </a:solidFill>
                <a:latin typeface="Segoe UI Semilight" panose="020B0402040204020203" pitchFamily="34" charset="0"/>
              </a:rPr>
              <a:t>	Supports data of many forms 	and velocities</a:t>
            </a:r>
          </a:p>
        </p:txBody>
      </p:sp>
      <p:sp>
        <p:nvSpPr>
          <p:cNvPr id="2" name="Title 1">
            <a:extLst>
              <a:ext uri="{FF2B5EF4-FFF2-40B4-BE49-F238E27FC236}">
                <a16:creationId xmlns:a16="http://schemas.microsoft.com/office/drawing/2014/main" id="{2ACC2766-8A54-4F7D-96C8-86DFB7DC82AA}"/>
              </a:ext>
            </a:extLst>
          </p:cNvPr>
          <p:cNvSpPr>
            <a:spLocks noGrp="1"/>
          </p:cNvSpPr>
          <p:nvPr>
            <p:ph type="title"/>
          </p:nvPr>
        </p:nvSpPr>
        <p:spPr>
          <a:xfrm>
            <a:off x="600059" y="466301"/>
            <a:ext cx="4994444" cy="502317"/>
          </a:xfrm>
        </p:spPr>
        <p:txBody>
          <a:bodyPr/>
          <a:lstStyle/>
          <a:p>
            <a:r>
              <a:rPr lang="en-US" sz="3264" dirty="0">
                <a:solidFill>
                  <a:schemeClr val="accent2"/>
                </a:solidFill>
                <a:latin typeface="Segoe UI Semibold"/>
              </a:rPr>
              <a:t>Azure Cosmos DB SQL API</a:t>
            </a:r>
          </a:p>
        </p:txBody>
      </p:sp>
      <p:pic>
        <p:nvPicPr>
          <p:cNvPr id="5" name="Graphic 4">
            <a:extLst>
              <a:ext uri="{FF2B5EF4-FFF2-40B4-BE49-F238E27FC236}">
                <a16:creationId xmlns:a16="http://schemas.microsoft.com/office/drawing/2014/main" id="{72E50043-BED4-4E50-B134-1D7CBE8B0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9775" y="631136"/>
            <a:ext cx="2269026" cy="2269026"/>
          </a:xfrm>
          <a:prstGeom prst="rect">
            <a:avLst/>
          </a:prstGeom>
        </p:spPr>
      </p:pic>
      <p:grpSp>
        <p:nvGrpSpPr>
          <p:cNvPr id="6" name="Group 5">
            <a:extLst>
              <a:ext uri="{FF2B5EF4-FFF2-40B4-BE49-F238E27FC236}">
                <a16:creationId xmlns:a16="http://schemas.microsoft.com/office/drawing/2014/main" id="{05475269-A906-4F74-AA0F-6F58EA498127}"/>
              </a:ext>
            </a:extLst>
          </p:cNvPr>
          <p:cNvGrpSpPr/>
          <p:nvPr/>
        </p:nvGrpSpPr>
        <p:grpSpPr>
          <a:xfrm>
            <a:off x="7937314" y="3972846"/>
            <a:ext cx="2739054" cy="2477809"/>
            <a:chOff x="7743500" y="744864"/>
            <a:chExt cx="2739054" cy="2477809"/>
          </a:xfrm>
        </p:grpSpPr>
        <p:grpSp>
          <p:nvGrpSpPr>
            <p:cNvPr id="7" name="Group 6">
              <a:extLst>
                <a:ext uri="{FF2B5EF4-FFF2-40B4-BE49-F238E27FC236}">
                  <a16:creationId xmlns:a16="http://schemas.microsoft.com/office/drawing/2014/main" id="{902A60F8-1681-479B-9D3B-F74153B4B6E4}"/>
                </a:ext>
              </a:extLst>
            </p:cNvPr>
            <p:cNvGrpSpPr/>
            <p:nvPr/>
          </p:nvGrpSpPr>
          <p:grpSpPr>
            <a:xfrm>
              <a:off x="7743500" y="1439593"/>
              <a:ext cx="2739054" cy="1783080"/>
              <a:chOff x="5216226" y="556260"/>
              <a:chExt cx="2739054" cy="1783080"/>
            </a:xfrm>
          </p:grpSpPr>
          <p:cxnSp>
            <p:nvCxnSpPr>
              <p:cNvPr id="9" name="Straight Connector 8">
                <a:extLst>
                  <a:ext uri="{FF2B5EF4-FFF2-40B4-BE49-F238E27FC236}">
                    <a16:creationId xmlns:a16="http://schemas.microsoft.com/office/drawing/2014/main" id="{0D8D9515-150F-4096-AD56-439C75570003}"/>
                  </a:ext>
                </a:extLst>
              </p:cNvPr>
              <p:cNvCxnSpPr>
                <a:cxnSpLocks/>
                <a:stCxn id="21" idx="6"/>
                <a:endCxn id="1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97711E-E0A8-452F-95D1-5A025B93F8F8}"/>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A415193-4140-4F7B-B709-FAA632D32A35}"/>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EDBFD4-DB96-4686-B44A-3176CB6BE211}"/>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389EA2-F726-4C8D-A312-6E531835B7B9}"/>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35B610-F25D-402E-BE9A-7C9817C907F4}"/>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89301B-253B-4636-9F9A-5CB634F75445}"/>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3">
                <a:extLst>
                  <a:ext uri="{FF2B5EF4-FFF2-40B4-BE49-F238E27FC236}">
                    <a16:creationId xmlns:a16="http://schemas.microsoft.com/office/drawing/2014/main" id="{76932162-CD70-4B27-9290-1CC2CBC3DD52}"/>
                  </a:ext>
                </a:extLst>
              </p:cNvPr>
              <p:cNvCxnSpPr>
                <a:cxnSpLocks/>
                <a:stCxn id="10" idx="3"/>
                <a:endCxn id="1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3">
                <a:extLst>
                  <a:ext uri="{FF2B5EF4-FFF2-40B4-BE49-F238E27FC236}">
                    <a16:creationId xmlns:a16="http://schemas.microsoft.com/office/drawing/2014/main" id="{F75B2727-FE56-4A56-8C9B-ED0CA86B9F69}"/>
                  </a:ext>
                </a:extLst>
              </p:cNvPr>
              <p:cNvCxnSpPr>
                <a:cxnSpLocks/>
                <a:stCxn id="10" idx="3"/>
                <a:endCxn id="1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3">
                <a:extLst>
                  <a:ext uri="{FF2B5EF4-FFF2-40B4-BE49-F238E27FC236}">
                    <a16:creationId xmlns:a16="http://schemas.microsoft.com/office/drawing/2014/main" id="{F58840F8-AEDD-401D-95B6-DBF16B02DB00}"/>
                  </a:ext>
                </a:extLst>
              </p:cNvPr>
              <p:cNvCxnSpPr>
                <a:cxnSpLocks/>
                <a:stCxn id="11" idx="3"/>
                <a:endCxn id="1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3">
                <a:extLst>
                  <a:ext uri="{FF2B5EF4-FFF2-40B4-BE49-F238E27FC236}">
                    <a16:creationId xmlns:a16="http://schemas.microsoft.com/office/drawing/2014/main" id="{7D47D000-7DD4-4700-AE3A-DC51AC26D528}"/>
                  </a:ext>
                </a:extLst>
              </p:cNvPr>
              <p:cNvCxnSpPr>
                <a:cxnSpLocks/>
                <a:stCxn id="13" idx="3"/>
                <a:endCxn id="1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3">
                <a:extLst>
                  <a:ext uri="{FF2B5EF4-FFF2-40B4-BE49-F238E27FC236}">
                    <a16:creationId xmlns:a16="http://schemas.microsoft.com/office/drawing/2014/main" id="{43DA06F0-B325-42D0-89BC-969CFBEBF2FC}"/>
                  </a:ext>
                </a:extLst>
              </p:cNvPr>
              <p:cNvCxnSpPr>
                <a:cxnSpLocks/>
                <a:stCxn id="13" idx="3"/>
                <a:endCxn id="1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101A7-C024-4ADB-8A06-CBF5A5897F1F}"/>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ainer">
              <a:extLst>
                <a:ext uri="{FF2B5EF4-FFF2-40B4-BE49-F238E27FC236}">
                  <a16:creationId xmlns:a16="http://schemas.microsoft.com/office/drawing/2014/main" id="{2082F5EC-E7F2-476B-B6D4-6063F6AD42ED}"/>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spTree>
    <p:extLst>
      <p:ext uri="{BB962C8B-B14F-4D97-AF65-F5344CB8AC3E}">
        <p14:creationId xmlns:p14="http://schemas.microsoft.com/office/powerpoint/2010/main" val="234244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42CA5C-97DD-431B-ADC4-D0489EDE4E3E}"/>
              </a:ext>
            </a:extLst>
          </p:cNvPr>
          <p:cNvSpPr/>
          <p:nvPr/>
        </p:nvSpPr>
        <p:spPr>
          <a:xfrm>
            <a:off x="578207" y="1715298"/>
            <a:ext cx="3896115" cy="2143438"/>
          </a:xfrm>
          <a:prstGeom prst="rect">
            <a:avLst/>
          </a:prstGeom>
        </p:spPr>
        <p:txBody>
          <a:bodyPr wrap="square">
            <a:spAutoFit/>
          </a:bodyPr>
          <a:lstStyle/>
          <a:p>
            <a:pPr defTabSz="932597">
              <a:defRPr/>
            </a:pPr>
            <a:r>
              <a:rPr lang="en-US" sz="3264" spc="-51" dirty="0">
                <a:ln w="3175">
                  <a:noFill/>
                </a:ln>
                <a:solidFill>
                  <a:srgbClr val="50E6FF"/>
                </a:solidFill>
                <a:latin typeface="Segoe UI Semibold"/>
                <a:cs typeface="Segoe UI" pitchFamily="34" charset="0"/>
              </a:rPr>
              <a:t>Propel your app development into the future with Azure Cosmos DB </a:t>
            </a:r>
            <a:endParaRPr lang="en-US" sz="1632" dirty="0">
              <a:solidFill>
                <a:srgbClr val="50E6FF"/>
              </a:solidFill>
              <a:latin typeface="Segoe UI"/>
            </a:endParaRPr>
          </a:p>
        </p:txBody>
      </p:sp>
      <p:sp>
        <p:nvSpPr>
          <p:cNvPr id="8" name="TextBox 7">
            <a:extLst>
              <a:ext uri="{FF2B5EF4-FFF2-40B4-BE49-F238E27FC236}">
                <a16:creationId xmlns:a16="http://schemas.microsoft.com/office/drawing/2014/main" id="{058B7D68-234C-4453-9E81-3B824F183391}"/>
              </a:ext>
            </a:extLst>
          </p:cNvPr>
          <p:cNvSpPr txBox="1"/>
          <p:nvPr/>
        </p:nvSpPr>
        <p:spPr>
          <a:xfrm>
            <a:off x="644821" y="4051967"/>
            <a:ext cx="4069039" cy="768409"/>
          </a:xfrm>
          <a:prstGeom prst="rect">
            <a:avLst/>
          </a:prstGeom>
          <a:noFill/>
        </p:spPr>
        <p:txBody>
          <a:bodyPr wrap="square" lIns="0" tIns="0" rIns="0" bIns="0" rtlCol="0">
            <a:spAutoFit/>
          </a:bodyPr>
          <a:lstStyle/>
          <a:p>
            <a:pPr defTabSz="932597">
              <a:spcAft>
                <a:spcPts val="612"/>
              </a:spcAft>
              <a:defRPr/>
            </a:pPr>
            <a:r>
              <a:rPr lang="en-US" sz="2448" dirty="0">
                <a:ln w="3175">
                  <a:noFill/>
                </a:ln>
                <a:solidFill>
                  <a:srgbClr val="FFFFFF"/>
                </a:solidFill>
                <a:latin typeface="Segoe UI Semibold"/>
                <a:cs typeface="Segoe UI" pitchFamily="34" charset="0"/>
              </a:rPr>
              <a:t>Fast NoSQL Database with open APIs for any scale </a:t>
            </a:r>
          </a:p>
        </p:txBody>
      </p:sp>
      <p:sp>
        <p:nvSpPr>
          <p:cNvPr id="9" name="TextBox 8">
            <a:extLst>
              <a:ext uri="{FF2B5EF4-FFF2-40B4-BE49-F238E27FC236}">
                <a16:creationId xmlns:a16="http://schemas.microsoft.com/office/drawing/2014/main" id="{3B136C3A-D361-40C4-9407-83BBC625B834}"/>
              </a:ext>
            </a:extLst>
          </p:cNvPr>
          <p:cNvSpPr txBox="1"/>
          <p:nvPr/>
        </p:nvSpPr>
        <p:spPr>
          <a:xfrm>
            <a:off x="8559875" y="1574041"/>
            <a:ext cx="2364945"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Guaranteed speed at any scale </a:t>
            </a:r>
          </a:p>
        </p:txBody>
      </p:sp>
      <p:sp>
        <p:nvSpPr>
          <p:cNvPr id="10" name="TextBox 9">
            <a:extLst>
              <a:ext uri="{FF2B5EF4-FFF2-40B4-BE49-F238E27FC236}">
                <a16:creationId xmlns:a16="http://schemas.microsoft.com/office/drawing/2014/main" id="{925BA67A-F44F-4B89-AA2B-4445E1DC9174}"/>
              </a:ext>
            </a:extLst>
          </p:cNvPr>
          <p:cNvSpPr txBox="1"/>
          <p:nvPr/>
        </p:nvSpPr>
        <p:spPr>
          <a:xfrm>
            <a:off x="8559875" y="3878294"/>
            <a:ext cx="2731196" cy="288137"/>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Mission-critical ready </a:t>
            </a:r>
          </a:p>
        </p:txBody>
      </p:sp>
      <p:sp>
        <p:nvSpPr>
          <p:cNvPr id="11" name="TextBox 10">
            <a:extLst>
              <a:ext uri="{FF2B5EF4-FFF2-40B4-BE49-F238E27FC236}">
                <a16:creationId xmlns:a16="http://schemas.microsoft.com/office/drawing/2014/main" id="{5A2F4C19-CDF4-48E9-916F-F59D8E5631F0}"/>
              </a:ext>
            </a:extLst>
          </p:cNvPr>
          <p:cNvSpPr txBox="1"/>
          <p:nvPr/>
        </p:nvSpPr>
        <p:spPr>
          <a:xfrm>
            <a:off x="8559875" y="2726167"/>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Simplified app development </a:t>
            </a:r>
          </a:p>
        </p:txBody>
      </p:sp>
      <p:sp>
        <p:nvSpPr>
          <p:cNvPr id="12" name="TextBox 11">
            <a:extLst>
              <a:ext uri="{FF2B5EF4-FFF2-40B4-BE49-F238E27FC236}">
                <a16:creationId xmlns:a16="http://schemas.microsoft.com/office/drawing/2014/main" id="{230B379A-8AF3-48E3-B5D7-885922C1E90D}"/>
              </a:ext>
            </a:extLst>
          </p:cNvPr>
          <p:cNvSpPr txBox="1"/>
          <p:nvPr/>
        </p:nvSpPr>
        <p:spPr>
          <a:xfrm>
            <a:off x="8559875" y="4747906"/>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Fully managed and cost-effective </a:t>
            </a:r>
          </a:p>
        </p:txBody>
      </p:sp>
      <p:grpSp>
        <p:nvGrpSpPr>
          <p:cNvPr id="17" name="Group 34">
            <a:extLst>
              <a:ext uri="{FF2B5EF4-FFF2-40B4-BE49-F238E27FC236}">
                <a16:creationId xmlns:a16="http://schemas.microsoft.com/office/drawing/2014/main" id="{1BBD35C8-96FE-7D4C-92FF-6E482A6DABC1}"/>
              </a:ext>
            </a:extLst>
          </p:cNvPr>
          <p:cNvGrpSpPr>
            <a:grpSpLocks noChangeAspect="1"/>
          </p:cNvGrpSpPr>
          <p:nvPr/>
        </p:nvGrpSpPr>
        <p:grpSpPr bwMode="auto">
          <a:xfrm>
            <a:off x="7561451" y="2756100"/>
            <a:ext cx="516494" cy="505160"/>
            <a:chOff x="2805" y="999"/>
            <a:chExt cx="319" cy="312"/>
          </a:xfrm>
        </p:grpSpPr>
        <p:sp>
          <p:nvSpPr>
            <p:cNvPr id="18" name="Freeform 35">
              <a:extLst>
                <a:ext uri="{FF2B5EF4-FFF2-40B4-BE49-F238E27FC236}">
                  <a16:creationId xmlns:a16="http://schemas.microsoft.com/office/drawing/2014/main" id="{06CBCFEB-5056-E149-995B-E9417B3802A6}"/>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9" name="Freeform 36">
              <a:extLst>
                <a:ext uri="{FF2B5EF4-FFF2-40B4-BE49-F238E27FC236}">
                  <a16:creationId xmlns:a16="http://schemas.microsoft.com/office/drawing/2014/main" id="{35398E06-1565-6A40-AFF4-197E862FA899}"/>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0" name="Group 135">
            <a:extLst>
              <a:ext uri="{FF2B5EF4-FFF2-40B4-BE49-F238E27FC236}">
                <a16:creationId xmlns:a16="http://schemas.microsoft.com/office/drawing/2014/main" id="{55161529-2F16-F442-AFB9-69529FD2DD4C}"/>
              </a:ext>
            </a:extLst>
          </p:cNvPr>
          <p:cNvGrpSpPr>
            <a:grpSpLocks noChangeAspect="1"/>
          </p:cNvGrpSpPr>
          <p:nvPr/>
        </p:nvGrpSpPr>
        <p:grpSpPr bwMode="auto">
          <a:xfrm>
            <a:off x="7590595" y="1666369"/>
            <a:ext cx="458207" cy="380370"/>
            <a:chOff x="2204" y="1026"/>
            <a:chExt cx="312" cy="259"/>
          </a:xfrm>
        </p:grpSpPr>
        <p:sp>
          <p:nvSpPr>
            <p:cNvPr id="21" name="Freeform 136">
              <a:extLst>
                <a:ext uri="{FF2B5EF4-FFF2-40B4-BE49-F238E27FC236}">
                  <a16:creationId xmlns:a16="http://schemas.microsoft.com/office/drawing/2014/main" id="{8E95AE3D-DFE2-384C-A09A-4A22437EF32C}"/>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 name="Freeform 137">
              <a:extLst>
                <a:ext uri="{FF2B5EF4-FFF2-40B4-BE49-F238E27FC236}">
                  <a16:creationId xmlns:a16="http://schemas.microsoft.com/office/drawing/2014/main" id="{0D7D0C07-F00A-AA40-A5D6-7C80714CA73C}"/>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 name="Freeform 138">
              <a:extLst>
                <a:ext uri="{FF2B5EF4-FFF2-40B4-BE49-F238E27FC236}">
                  <a16:creationId xmlns:a16="http://schemas.microsoft.com/office/drawing/2014/main" id="{6FD1451A-1494-E94C-AEB9-8FB5C8BD8A9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4" name="Freeform 139">
              <a:extLst>
                <a:ext uri="{FF2B5EF4-FFF2-40B4-BE49-F238E27FC236}">
                  <a16:creationId xmlns:a16="http://schemas.microsoft.com/office/drawing/2014/main" id="{D3CF2182-4ABA-604F-9E84-4EB07F5C8C5E}"/>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5" name="Freeform 140">
              <a:extLst>
                <a:ext uri="{FF2B5EF4-FFF2-40B4-BE49-F238E27FC236}">
                  <a16:creationId xmlns:a16="http://schemas.microsoft.com/office/drawing/2014/main" id="{BBE29D55-EEDF-EC4F-8423-68928692EF7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6" name="Freeform 141">
              <a:extLst>
                <a:ext uri="{FF2B5EF4-FFF2-40B4-BE49-F238E27FC236}">
                  <a16:creationId xmlns:a16="http://schemas.microsoft.com/office/drawing/2014/main" id="{ADE5D9B2-7A11-084B-A1F1-F01D63D698B2}"/>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7" name="Oval 142">
              <a:extLst>
                <a:ext uri="{FF2B5EF4-FFF2-40B4-BE49-F238E27FC236}">
                  <a16:creationId xmlns:a16="http://schemas.microsoft.com/office/drawing/2014/main" id="{C74A107C-71D0-A944-A885-A479DA7E54C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8" name="Freeform 143">
              <a:extLst>
                <a:ext uri="{FF2B5EF4-FFF2-40B4-BE49-F238E27FC236}">
                  <a16:creationId xmlns:a16="http://schemas.microsoft.com/office/drawing/2014/main" id="{1FCAA178-0F85-A848-8BC6-26A889B77097}"/>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9" name="Group 13">
            <a:extLst>
              <a:ext uri="{FF2B5EF4-FFF2-40B4-BE49-F238E27FC236}">
                <a16:creationId xmlns:a16="http://schemas.microsoft.com/office/drawing/2014/main" id="{2FBA13C7-4333-5B45-904F-89022C132CF9}"/>
              </a:ext>
            </a:extLst>
          </p:cNvPr>
          <p:cNvGrpSpPr>
            <a:grpSpLocks noChangeAspect="1"/>
          </p:cNvGrpSpPr>
          <p:nvPr/>
        </p:nvGrpSpPr>
        <p:grpSpPr bwMode="auto">
          <a:xfrm>
            <a:off x="7652235" y="3716830"/>
            <a:ext cx="364298" cy="505160"/>
            <a:chOff x="1057" y="999"/>
            <a:chExt cx="225" cy="312"/>
          </a:xfrm>
        </p:grpSpPr>
        <p:sp>
          <p:nvSpPr>
            <p:cNvPr id="30" name="AutoShape 12">
              <a:extLst>
                <a:ext uri="{FF2B5EF4-FFF2-40B4-BE49-F238E27FC236}">
                  <a16:creationId xmlns:a16="http://schemas.microsoft.com/office/drawing/2014/main" id="{A3813D2E-0622-D241-867A-0E385677D5DE}"/>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1" name="Oval 14">
              <a:extLst>
                <a:ext uri="{FF2B5EF4-FFF2-40B4-BE49-F238E27FC236}">
                  <a16:creationId xmlns:a16="http://schemas.microsoft.com/office/drawing/2014/main" id="{F0B9E711-5561-A542-B9CA-4D57CD0B9966}"/>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 name="Freeform 15">
              <a:extLst>
                <a:ext uri="{FF2B5EF4-FFF2-40B4-BE49-F238E27FC236}">
                  <a16:creationId xmlns:a16="http://schemas.microsoft.com/office/drawing/2014/main" id="{B241916B-7E55-A74C-A184-01C163D5909B}"/>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 name="Freeform 16">
              <a:extLst>
                <a:ext uri="{FF2B5EF4-FFF2-40B4-BE49-F238E27FC236}">
                  <a16:creationId xmlns:a16="http://schemas.microsoft.com/office/drawing/2014/main" id="{B6CA3476-2B93-2B4D-9761-59345DC6CE93}"/>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 name="Freeform 17">
              <a:extLst>
                <a:ext uri="{FF2B5EF4-FFF2-40B4-BE49-F238E27FC236}">
                  <a16:creationId xmlns:a16="http://schemas.microsoft.com/office/drawing/2014/main" id="{284198C9-BEAB-2C47-89F7-5CE93920817F}"/>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35" name="Group 84">
            <a:extLst>
              <a:ext uri="{FF2B5EF4-FFF2-40B4-BE49-F238E27FC236}">
                <a16:creationId xmlns:a16="http://schemas.microsoft.com/office/drawing/2014/main" id="{E3B072AF-160C-CA44-B7EB-85E025C5622E}"/>
              </a:ext>
            </a:extLst>
          </p:cNvPr>
          <p:cNvGrpSpPr>
            <a:grpSpLocks noChangeAspect="1"/>
          </p:cNvGrpSpPr>
          <p:nvPr/>
        </p:nvGrpSpPr>
        <p:grpSpPr bwMode="auto">
          <a:xfrm>
            <a:off x="7605280" y="4777839"/>
            <a:ext cx="458207" cy="505160"/>
            <a:chOff x="5822" y="999"/>
            <a:chExt cx="283" cy="312"/>
          </a:xfrm>
        </p:grpSpPr>
        <p:sp>
          <p:nvSpPr>
            <p:cNvPr id="36" name="AutoShape 83">
              <a:extLst>
                <a:ext uri="{FF2B5EF4-FFF2-40B4-BE49-F238E27FC236}">
                  <a16:creationId xmlns:a16="http://schemas.microsoft.com/office/drawing/2014/main" id="{830AA366-C0CF-604F-8676-95423DB44C83}"/>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7" name="Rectangle 85">
              <a:extLst>
                <a:ext uri="{FF2B5EF4-FFF2-40B4-BE49-F238E27FC236}">
                  <a16:creationId xmlns:a16="http://schemas.microsoft.com/office/drawing/2014/main" id="{C03FEA95-C9EE-9A48-BDB7-E2465BDC06FB}"/>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8" name="Rectangle 86">
              <a:extLst>
                <a:ext uri="{FF2B5EF4-FFF2-40B4-BE49-F238E27FC236}">
                  <a16:creationId xmlns:a16="http://schemas.microsoft.com/office/drawing/2014/main" id="{194D1F22-44D5-884B-B99E-7F3FD43ED862}"/>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 name="Rectangle 87">
              <a:extLst>
                <a:ext uri="{FF2B5EF4-FFF2-40B4-BE49-F238E27FC236}">
                  <a16:creationId xmlns:a16="http://schemas.microsoft.com/office/drawing/2014/main" id="{05F3CD7D-CF12-CD49-BA65-C97A81BA1FBF}"/>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 name="Oval 88">
              <a:extLst>
                <a:ext uri="{FF2B5EF4-FFF2-40B4-BE49-F238E27FC236}">
                  <a16:creationId xmlns:a16="http://schemas.microsoft.com/office/drawing/2014/main" id="{C198CFAD-2380-7D4C-948A-2ECC2BDA49DE}"/>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1" name="Oval 89">
              <a:extLst>
                <a:ext uri="{FF2B5EF4-FFF2-40B4-BE49-F238E27FC236}">
                  <a16:creationId xmlns:a16="http://schemas.microsoft.com/office/drawing/2014/main" id="{950EEA3F-DBB3-D448-9103-B0AE089B657B}"/>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2" name="Oval 90">
              <a:extLst>
                <a:ext uri="{FF2B5EF4-FFF2-40B4-BE49-F238E27FC236}">
                  <a16:creationId xmlns:a16="http://schemas.microsoft.com/office/drawing/2014/main" id="{5FABDF93-3420-864F-9256-36D13C53CA86}"/>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34354713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Azure Cosmos DB </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4524757" y="654185"/>
            <a:ext cx="7650351" cy="576274"/>
          </a:xfrm>
        </p:spPr>
        <p:txBody>
          <a:bodyPr/>
          <a:lstStyle/>
          <a:p>
            <a:pPr>
              <a:spcAft>
                <a:spcPts val="612"/>
              </a:spcAft>
            </a:pPr>
            <a:r>
              <a:rPr lang="en-US" sz="1836" dirty="0">
                <a:solidFill>
                  <a:schemeClr val="bg1"/>
                </a:solidFill>
              </a:rPr>
              <a:t>Develop modern apps with SLA-backed speed and availability, automatic and instant scalability, and open source APIs for many NoSQL engines </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6323705" y="2122476"/>
            <a:ext cx="0" cy="474009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490322" y="4492524"/>
            <a:ext cx="11580805" cy="1"/>
          </a:xfrm>
          <a:prstGeom prst="line">
            <a:avLst/>
          </a:prstGeom>
          <a:noFill/>
          <a:ln w="12700" cap="flat" cmpd="sng" algn="ctr">
            <a:solidFill>
              <a:schemeClr val="accent1"/>
            </a:solidFill>
            <a:prstDash val="solid"/>
            <a:headEnd type="none"/>
            <a:tailEnd type="none"/>
          </a:ln>
          <a:effectLst/>
        </p:spPr>
      </p:cxnSp>
      <p:sp>
        <p:nvSpPr>
          <p:cNvPr id="96" name="TextBox 95">
            <a:extLst>
              <a:ext uri="{FF2B5EF4-FFF2-40B4-BE49-F238E27FC236}">
                <a16:creationId xmlns:a16="http://schemas.microsoft.com/office/drawing/2014/main" id="{4B30B899-B109-4ABC-A0C4-44931500807C}"/>
              </a:ext>
            </a:extLst>
          </p:cNvPr>
          <p:cNvSpPr txBox="1"/>
          <p:nvPr/>
        </p:nvSpPr>
        <p:spPr>
          <a:xfrm>
            <a:off x="321500" y="2365173"/>
            <a:ext cx="5396770"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Guaranteed speed at any scale </a:t>
            </a:r>
          </a:p>
        </p:txBody>
      </p:sp>
      <p:grpSp>
        <p:nvGrpSpPr>
          <p:cNvPr id="97" name="Group 135">
            <a:extLst>
              <a:ext uri="{FF2B5EF4-FFF2-40B4-BE49-F238E27FC236}">
                <a16:creationId xmlns:a16="http://schemas.microsoft.com/office/drawing/2014/main" id="{3A43581F-F22B-48BC-803D-82EACE3750AC}"/>
              </a:ext>
            </a:extLst>
          </p:cNvPr>
          <p:cNvGrpSpPr>
            <a:grpSpLocks noChangeAspect="1"/>
          </p:cNvGrpSpPr>
          <p:nvPr/>
        </p:nvGrpSpPr>
        <p:grpSpPr bwMode="auto">
          <a:xfrm>
            <a:off x="1747049" y="3133705"/>
            <a:ext cx="722404" cy="599688"/>
            <a:chOff x="2204" y="1026"/>
            <a:chExt cx="312" cy="259"/>
          </a:xfrm>
        </p:grpSpPr>
        <p:sp>
          <p:nvSpPr>
            <p:cNvPr id="98" name="Freeform 136">
              <a:extLst>
                <a:ext uri="{FF2B5EF4-FFF2-40B4-BE49-F238E27FC236}">
                  <a16:creationId xmlns:a16="http://schemas.microsoft.com/office/drawing/2014/main" id="{14B09A4A-DDB4-401D-8992-5B62765E5DD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99" name="Freeform 137">
              <a:extLst>
                <a:ext uri="{FF2B5EF4-FFF2-40B4-BE49-F238E27FC236}">
                  <a16:creationId xmlns:a16="http://schemas.microsoft.com/office/drawing/2014/main" id="{F767F37E-26F5-4F4E-A8FB-879069E552AB}"/>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0" name="Freeform 138">
              <a:extLst>
                <a:ext uri="{FF2B5EF4-FFF2-40B4-BE49-F238E27FC236}">
                  <a16:creationId xmlns:a16="http://schemas.microsoft.com/office/drawing/2014/main" id="{8F6A2CE3-0DC0-405E-B2AB-0E04CFB46F1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1" name="Freeform 139">
              <a:extLst>
                <a:ext uri="{FF2B5EF4-FFF2-40B4-BE49-F238E27FC236}">
                  <a16:creationId xmlns:a16="http://schemas.microsoft.com/office/drawing/2014/main" id="{8AAB6BF2-B94E-4484-9C3D-D4F209DEFC2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2" name="Freeform 140">
              <a:extLst>
                <a:ext uri="{FF2B5EF4-FFF2-40B4-BE49-F238E27FC236}">
                  <a16:creationId xmlns:a16="http://schemas.microsoft.com/office/drawing/2014/main" id="{0314BCC8-609B-40C9-A0E8-40548B55632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3" name="Freeform 141">
              <a:extLst>
                <a:ext uri="{FF2B5EF4-FFF2-40B4-BE49-F238E27FC236}">
                  <a16:creationId xmlns:a16="http://schemas.microsoft.com/office/drawing/2014/main" id="{E5D50F74-352B-4ED3-B976-4817DF041C60}"/>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4" name="Oval 142">
              <a:extLst>
                <a:ext uri="{FF2B5EF4-FFF2-40B4-BE49-F238E27FC236}">
                  <a16:creationId xmlns:a16="http://schemas.microsoft.com/office/drawing/2014/main" id="{281F2CA1-4107-4126-BB43-ABECCDDA8115}"/>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5" name="Freeform 143">
              <a:extLst>
                <a:ext uri="{FF2B5EF4-FFF2-40B4-BE49-F238E27FC236}">
                  <a16:creationId xmlns:a16="http://schemas.microsoft.com/office/drawing/2014/main" id="{1A5BC87B-5D5C-46CD-BCB0-69DFA3FDCC0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106" name="TextBox 105">
            <a:extLst>
              <a:ext uri="{FF2B5EF4-FFF2-40B4-BE49-F238E27FC236}">
                <a16:creationId xmlns:a16="http://schemas.microsoft.com/office/drawing/2014/main" id="{27D41821-E94C-4EA5-AF95-7F7C8C1A639B}"/>
              </a:ext>
            </a:extLst>
          </p:cNvPr>
          <p:cNvSpPr txBox="1"/>
          <p:nvPr/>
        </p:nvSpPr>
        <p:spPr>
          <a:xfrm>
            <a:off x="321499" y="4737107"/>
            <a:ext cx="5519203"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Simplified app development</a:t>
            </a:r>
          </a:p>
        </p:txBody>
      </p:sp>
      <p:grpSp>
        <p:nvGrpSpPr>
          <p:cNvPr id="116" name="Group 34">
            <a:extLst>
              <a:ext uri="{FF2B5EF4-FFF2-40B4-BE49-F238E27FC236}">
                <a16:creationId xmlns:a16="http://schemas.microsoft.com/office/drawing/2014/main" id="{A2026694-8F4F-4139-9B89-47836CA0220B}"/>
              </a:ext>
            </a:extLst>
          </p:cNvPr>
          <p:cNvGrpSpPr>
            <a:grpSpLocks noChangeAspect="1"/>
          </p:cNvGrpSpPr>
          <p:nvPr/>
        </p:nvGrpSpPr>
        <p:grpSpPr bwMode="auto">
          <a:xfrm>
            <a:off x="1569758" y="5443586"/>
            <a:ext cx="814300" cy="796430"/>
            <a:chOff x="2805" y="999"/>
            <a:chExt cx="319" cy="312"/>
          </a:xfrm>
        </p:grpSpPr>
        <p:sp>
          <p:nvSpPr>
            <p:cNvPr id="117" name="Freeform 35">
              <a:extLst>
                <a:ext uri="{FF2B5EF4-FFF2-40B4-BE49-F238E27FC236}">
                  <a16:creationId xmlns:a16="http://schemas.microsoft.com/office/drawing/2014/main" id="{73650A26-F0F8-4EAD-9185-E1DCCA4941F6}"/>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18" name="Freeform 36">
              <a:extLst>
                <a:ext uri="{FF2B5EF4-FFF2-40B4-BE49-F238E27FC236}">
                  <a16:creationId xmlns:a16="http://schemas.microsoft.com/office/drawing/2014/main" id="{87901014-052A-442B-9A30-8733F09313EB}"/>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119" name="TextBox 118">
            <a:extLst>
              <a:ext uri="{FF2B5EF4-FFF2-40B4-BE49-F238E27FC236}">
                <a16:creationId xmlns:a16="http://schemas.microsoft.com/office/drawing/2014/main" id="{634C57F4-FE0B-45F5-8772-F5EC6EE66138}"/>
              </a:ext>
            </a:extLst>
          </p:cNvPr>
          <p:cNvSpPr txBox="1"/>
          <p:nvPr/>
        </p:nvSpPr>
        <p:spPr>
          <a:xfrm>
            <a:off x="6289906" y="2330891"/>
            <a:ext cx="5518542"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Mission-critical ready</a:t>
            </a:r>
          </a:p>
        </p:txBody>
      </p:sp>
      <p:grpSp>
        <p:nvGrpSpPr>
          <p:cNvPr id="12" name="Group 11">
            <a:extLst>
              <a:ext uri="{FF2B5EF4-FFF2-40B4-BE49-F238E27FC236}">
                <a16:creationId xmlns:a16="http://schemas.microsoft.com/office/drawing/2014/main" id="{9084F412-E8EF-4DC3-9F31-1185C7BCD89C}"/>
              </a:ext>
            </a:extLst>
          </p:cNvPr>
          <p:cNvGrpSpPr/>
          <p:nvPr/>
        </p:nvGrpSpPr>
        <p:grpSpPr>
          <a:xfrm>
            <a:off x="7453357" y="3186178"/>
            <a:ext cx="588925" cy="858619"/>
            <a:chOff x="7074542" y="3123988"/>
            <a:chExt cx="577430" cy="841860"/>
          </a:xfrm>
        </p:grpSpPr>
        <p:sp>
          <p:nvSpPr>
            <p:cNvPr id="120" name="Rectangle 127">
              <a:extLst>
                <a:ext uri="{FF2B5EF4-FFF2-40B4-BE49-F238E27FC236}">
                  <a16:creationId xmlns:a16="http://schemas.microsoft.com/office/drawing/2014/main" id="{934B6C77-0BA5-46DF-8ACA-DB5E8BE63EFD}"/>
                </a:ext>
              </a:extLst>
            </p:cNvPr>
            <p:cNvSpPr>
              <a:spLocks noChangeArrowheads="1"/>
            </p:cNvSpPr>
            <p:nvPr/>
          </p:nvSpPr>
          <p:spPr bwMode="auto">
            <a:xfrm>
              <a:off x="7074542" y="3123988"/>
              <a:ext cx="577430" cy="841860"/>
            </a:xfrm>
            <a:prstGeom prst="rect">
              <a:avLst/>
            </a:pr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121" name="Group 120">
              <a:extLst>
                <a:ext uri="{FF2B5EF4-FFF2-40B4-BE49-F238E27FC236}">
                  <a16:creationId xmlns:a16="http://schemas.microsoft.com/office/drawing/2014/main" id="{2768ACEE-7A40-4B40-9316-255421E7BD16}"/>
                </a:ext>
              </a:extLst>
            </p:cNvPr>
            <p:cNvGrpSpPr/>
            <p:nvPr/>
          </p:nvGrpSpPr>
          <p:grpSpPr>
            <a:xfrm>
              <a:off x="7355275" y="3173620"/>
              <a:ext cx="237448" cy="202500"/>
              <a:chOff x="7490753" y="3627299"/>
              <a:chExt cx="237448" cy="202500"/>
            </a:xfrm>
          </p:grpSpPr>
          <p:sp>
            <p:nvSpPr>
              <p:cNvPr id="122" name="Rectangle 128">
                <a:extLst>
                  <a:ext uri="{FF2B5EF4-FFF2-40B4-BE49-F238E27FC236}">
                    <a16:creationId xmlns:a16="http://schemas.microsoft.com/office/drawing/2014/main" id="{E3F29193-5FA1-4D0A-93D4-9DC7D129B0FA}"/>
                  </a:ext>
                </a:extLst>
              </p:cNvPr>
              <p:cNvSpPr>
                <a:spLocks noChangeArrowheads="1"/>
              </p:cNvSpPr>
              <p:nvPr/>
            </p:nvSpPr>
            <p:spPr bwMode="auto">
              <a:xfrm>
                <a:off x="7517398"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23" name="Freeform 133">
                <a:extLst>
                  <a:ext uri="{FF2B5EF4-FFF2-40B4-BE49-F238E27FC236}">
                    <a16:creationId xmlns:a16="http://schemas.microsoft.com/office/drawing/2014/main" id="{925FF7A6-1F9E-49BE-B442-C24B2B88222A}"/>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24" name="Freeform 134">
                <a:extLst>
                  <a:ext uri="{FF2B5EF4-FFF2-40B4-BE49-F238E27FC236}">
                    <a16:creationId xmlns:a16="http://schemas.microsoft.com/office/drawing/2014/main" id="{F6D9D298-D644-4675-8A05-A17771732446}"/>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25" name="Group 124">
              <a:extLst>
                <a:ext uri="{FF2B5EF4-FFF2-40B4-BE49-F238E27FC236}">
                  <a16:creationId xmlns:a16="http://schemas.microsoft.com/office/drawing/2014/main" id="{8B87BC2C-E55D-4179-A2E1-4AAEE5DE0911}"/>
                </a:ext>
              </a:extLst>
            </p:cNvPr>
            <p:cNvGrpSpPr/>
            <p:nvPr/>
          </p:nvGrpSpPr>
          <p:grpSpPr>
            <a:xfrm>
              <a:off x="7348754" y="3434616"/>
              <a:ext cx="237448" cy="202500"/>
              <a:chOff x="7490753" y="3627299"/>
              <a:chExt cx="237448" cy="202500"/>
            </a:xfrm>
          </p:grpSpPr>
          <p:sp>
            <p:nvSpPr>
              <p:cNvPr id="126" name="Rectangle 128">
                <a:extLst>
                  <a:ext uri="{FF2B5EF4-FFF2-40B4-BE49-F238E27FC236}">
                    <a16:creationId xmlns:a16="http://schemas.microsoft.com/office/drawing/2014/main" id="{5A720C19-CF4E-4AF1-8444-F6154B86B9D3}"/>
                  </a:ext>
                </a:extLst>
              </p:cNvPr>
              <p:cNvSpPr>
                <a:spLocks noChangeArrowheads="1"/>
              </p:cNvSpPr>
              <p:nvPr/>
            </p:nvSpPr>
            <p:spPr bwMode="auto">
              <a:xfrm>
                <a:off x="7523919"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27" name="Freeform 133">
                <a:extLst>
                  <a:ext uri="{FF2B5EF4-FFF2-40B4-BE49-F238E27FC236}">
                    <a16:creationId xmlns:a16="http://schemas.microsoft.com/office/drawing/2014/main" id="{9F1DAA0A-EA6C-41AA-8990-04EB1F5EAB65}"/>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28" name="Freeform 134">
                <a:extLst>
                  <a:ext uri="{FF2B5EF4-FFF2-40B4-BE49-F238E27FC236}">
                    <a16:creationId xmlns:a16="http://schemas.microsoft.com/office/drawing/2014/main" id="{CCBFF882-7023-4310-8C75-B42C6E0CE75B}"/>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29" name="Group 128">
              <a:extLst>
                <a:ext uri="{FF2B5EF4-FFF2-40B4-BE49-F238E27FC236}">
                  <a16:creationId xmlns:a16="http://schemas.microsoft.com/office/drawing/2014/main" id="{39B7D19D-2391-493F-84C5-F5E82F0BF07A}"/>
                </a:ext>
              </a:extLst>
            </p:cNvPr>
            <p:cNvGrpSpPr/>
            <p:nvPr/>
          </p:nvGrpSpPr>
          <p:grpSpPr>
            <a:xfrm>
              <a:off x="7340772" y="3675119"/>
              <a:ext cx="237448" cy="202500"/>
              <a:chOff x="7490753" y="3627299"/>
              <a:chExt cx="237448" cy="202500"/>
            </a:xfrm>
          </p:grpSpPr>
          <p:sp>
            <p:nvSpPr>
              <p:cNvPr id="130" name="Rectangle 128">
                <a:extLst>
                  <a:ext uri="{FF2B5EF4-FFF2-40B4-BE49-F238E27FC236}">
                    <a16:creationId xmlns:a16="http://schemas.microsoft.com/office/drawing/2014/main" id="{131EB72A-4D39-428B-9ECB-69FD2396B203}"/>
                  </a:ext>
                </a:extLst>
              </p:cNvPr>
              <p:cNvSpPr>
                <a:spLocks noChangeArrowheads="1"/>
              </p:cNvSpPr>
              <p:nvPr/>
            </p:nvSpPr>
            <p:spPr bwMode="auto">
              <a:xfrm>
                <a:off x="7531901"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31" name="Freeform 133">
                <a:extLst>
                  <a:ext uri="{FF2B5EF4-FFF2-40B4-BE49-F238E27FC236}">
                    <a16:creationId xmlns:a16="http://schemas.microsoft.com/office/drawing/2014/main" id="{D3296BCE-0663-40E5-81C7-8E1748B2F757}"/>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32" name="Freeform 134">
                <a:extLst>
                  <a:ext uri="{FF2B5EF4-FFF2-40B4-BE49-F238E27FC236}">
                    <a16:creationId xmlns:a16="http://schemas.microsoft.com/office/drawing/2014/main" id="{4E6AABE9-D729-4665-953E-9EEF447A3CB2}"/>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33" name="Group 132">
              <a:extLst>
                <a:ext uri="{FF2B5EF4-FFF2-40B4-BE49-F238E27FC236}">
                  <a16:creationId xmlns:a16="http://schemas.microsoft.com/office/drawing/2014/main" id="{0CAF0C91-53F7-4FBE-8C84-654AB940A196}"/>
                </a:ext>
              </a:extLst>
            </p:cNvPr>
            <p:cNvGrpSpPr/>
            <p:nvPr/>
          </p:nvGrpSpPr>
          <p:grpSpPr>
            <a:xfrm>
              <a:off x="7141778" y="3275873"/>
              <a:ext cx="168827" cy="614891"/>
              <a:chOff x="6494432" y="3776532"/>
              <a:chExt cx="168827" cy="694770"/>
            </a:xfrm>
            <a:solidFill>
              <a:schemeClr val="tx1"/>
            </a:solidFill>
          </p:grpSpPr>
          <p:sp>
            <p:nvSpPr>
              <p:cNvPr id="134" name="Rectangle 133">
                <a:extLst>
                  <a:ext uri="{FF2B5EF4-FFF2-40B4-BE49-F238E27FC236}">
                    <a16:creationId xmlns:a16="http://schemas.microsoft.com/office/drawing/2014/main" id="{D1387DF6-70C1-4DAB-9145-0FA55A507C93}"/>
                  </a:ext>
                </a:extLst>
              </p:cNvPr>
              <p:cNvSpPr/>
              <p:nvPr/>
            </p:nvSpPr>
            <p:spPr bwMode="auto">
              <a:xfrm>
                <a:off x="6494432" y="377653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0542CAD8-362A-4C38-9642-10B3EF5DB61E}"/>
                  </a:ext>
                </a:extLst>
              </p:cNvPr>
              <p:cNvSpPr/>
              <p:nvPr/>
            </p:nvSpPr>
            <p:spPr bwMode="auto">
              <a:xfrm>
                <a:off x="6498389" y="391433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AA01D63F-8681-4169-B89F-69387914250B}"/>
                  </a:ext>
                </a:extLst>
              </p:cNvPr>
              <p:cNvSpPr/>
              <p:nvPr/>
            </p:nvSpPr>
            <p:spPr bwMode="auto">
              <a:xfrm>
                <a:off x="6498752" y="404244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904C1F97-9A59-4100-B44A-5700F2D3759B}"/>
                  </a:ext>
                </a:extLst>
              </p:cNvPr>
              <p:cNvSpPr/>
              <p:nvPr/>
            </p:nvSpPr>
            <p:spPr bwMode="auto">
              <a:xfrm>
                <a:off x="6498752" y="417184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156CFE3-08B9-482C-A97D-8B1F572B90B8}"/>
                  </a:ext>
                </a:extLst>
              </p:cNvPr>
              <p:cNvSpPr/>
              <p:nvPr/>
            </p:nvSpPr>
            <p:spPr bwMode="auto">
              <a:xfrm>
                <a:off x="6498752" y="429921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030C5658-BAA5-47E7-9F3A-6B089FDD8EB9}"/>
                  </a:ext>
                </a:extLst>
              </p:cNvPr>
              <p:cNvSpPr/>
              <p:nvPr/>
            </p:nvSpPr>
            <p:spPr bwMode="auto">
              <a:xfrm>
                <a:off x="6498389" y="4425583"/>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52" name="TextBox 151">
            <a:extLst>
              <a:ext uri="{FF2B5EF4-FFF2-40B4-BE49-F238E27FC236}">
                <a16:creationId xmlns:a16="http://schemas.microsoft.com/office/drawing/2014/main" id="{C7DCCDB3-4CC7-4B42-91C6-0A6B1A70882D}"/>
              </a:ext>
            </a:extLst>
          </p:cNvPr>
          <p:cNvSpPr txBox="1"/>
          <p:nvPr/>
        </p:nvSpPr>
        <p:spPr>
          <a:xfrm>
            <a:off x="6540204" y="4787464"/>
            <a:ext cx="5530914"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Fully managed and cost-effective</a:t>
            </a:r>
          </a:p>
        </p:txBody>
      </p:sp>
      <p:grpSp>
        <p:nvGrpSpPr>
          <p:cNvPr id="153" name="Group 84">
            <a:extLst>
              <a:ext uri="{FF2B5EF4-FFF2-40B4-BE49-F238E27FC236}">
                <a16:creationId xmlns:a16="http://schemas.microsoft.com/office/drawing/2014/main" id="{72AD0388-F272-46EF-A14C-F08260E3B50F}"/>
              </a:ext>
            </a:extLst>
          </p:cNvPr>
          <p:cNvGrpSpPr>
            <a:grpSpLocks noChangeAspect="1"/>
          </p:cNvGrpSpPr>
          <p:nvPr/>
        </p:nvGrpSpPr>
        <p:grpSpPr bwMode="auto">
          <a:xfrm>
            <a:off x="7463443" y="5380608"/>
            <a:ext cx="722404" cy="796430"/>
            <a:chOff x="5822" y="999"/>
            <a:chExt cx="283" cy="312"/>
          </a:xfrm>
        </p:grpSpPr>
        <p:sp>
          <p:nvSpPr>
            <p:cNvPr id="154" name="AutoShape 83">
              <a:extLst>
                <a:ext uri="{FF2B5EF4-FFF2-40B4-BE49-F238E27FC236}">
                  <a16:creationId xmlns:a16="http://schemas.microsoft.com/office/drawing/2014/main" id="{C9056EBE-FD37-4DEE-B79F-1B703C4EAD63}"/>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5" name="Rectangle 85">
              <a:extLst>
                <a:ext uri="{FF2B5EF4-FFF2-40B4-BE49-F238E27FC236}">
                  <a16:creationId xmlns:a16="http://schemas.microsoft.com/office/drawing/2014/main" id="{B9178B41-9C6F-4704-AA81-C17424451CC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6" name="Rectangle 86">
              <a:extLst>
                <a:ext uri="{FF2B5EF4-FFF2-40B4-BE49-F238E27FC236}">
                  <a16:creationId xmlns:a16="http://schemas.microsoft.com/office/drawing/2014/main" id="{B2C74815-EF5D-4FFA-A166-6C3EA608F433}"/>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7" name="Rectangle 87">
              <a:extLst>
                <a:ext uri="{FF2B5EF4-FFF2-40B4-BE49-F238E27FC236}">
                  <a16:creationId xmlns:a16="http://schemas.microsoft.com/office/drawing/2014/main" id="{22AF6733-AF88-4CD1-9C7D-FB4119564999}"/>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8" name="Oval 88">
              <a:extLst>
                <a:ext uri="{FF2B5EF4-FFF2-40B4-BE49-F238E27FC236}">
                  <a16:creationId xmlns:a16="http://schemas.microsoft.com/office/drawing/2014/main" id="{AD076800-556A-4AE0-BBF7-58B9A7D96440}"/>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9" name="Oval 89">
              <a:extLst>
                <a:ext uri="{FF2B5EF4-FFF2-40B4-BE49-F238E27FC236}">
                  <a16:creationId xmlns:a16="http://schemas.microsoft.com/office/drawing/2014/main" id="{F7791888-E309-41D3-8693-60A39B7E6A1F}"/>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60" name="Oval 90">
              <a:extLst>
                <a:ext uri="{FF2B5EF4-FFF2-40B4-BE49-F238E27FC236}">
                  <a16:creationId xmlns:a16="http://schemas.microsoft.com/office/drawing/2014/main" id="{350E8B3D-A65D-4ED6-877B-5D56829627AF}"/>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7" name="Freeform: Shape 6">
            <a:extLst>
              <a:ext uri="{FF2B5EF4-FFF2-40B4-BE49-F238E27FC236}">
                <a16:creationId xmlns:a16="http://schemas.microsoft.com/office/drawing/2014/main" id="{92BD26D5-4D42-4FBA-988C-774A028535DF}"/>
              </a:ext>
            </a:extLst>
          </p:cNvPr>
          <p:cNvSpPr/>
          <p:nvPr/>
        </p:nvSpPr>
        <p:spPr>
          <a:xfrm>
            <a:off x="2547688" y="2818923"/>
            <a:ext cx="2958391" cy="131646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US" sz="1632" dirty="0">
                <a:solidFill>
                  <a:prstClr val="black"/>
                </a:solidFill>
                <a:latin typeface="Segoe UI" panose="020B0502040204020203" pitchFamily="34" charset="0"/>
                <a:cs typeface="Segoe UI" panose="020B0502040204020203" pitchFamily="34" charset="0"/>
              </a:rPr>
              <a:t>Gain unparalleled SLA-backed speed and throughput, fast global access, and instant elasticity.</a:t>
            </a:r>
          </a:p>
        </p:txBody>
      </p:sp>
      <p:sp>
        <p:nvSpPr>
          <p:cNvPr id="8" name="Freeform: Shape 10">
            <a:extLst>
              <a:ext uri="{FF2B5EF4-FFF2-40B4-BE49-F238E27FC236}">
                <a16:creationId xmlns:a16="http://schemas.microsoft.com/office/drawing/2014/main" id="{2E28AE1F-88B2-4C40-9786-BF71C8C28056}"/>
              </a:ext>
            </a:extLst>
          </p:cNvPr>
          <p:cNvSpPr/>
          <p:nvPr/>
        </p:nvSpPr>
        <p:spPr>
          <a:xfrm>
            <a:off x="2515143" y="5294265"/>
            <a:ext cx="3183202" cy="1046074"/>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CA" sz="1632" dirty="0">
                <a:solidFill>
                  <a:prstClr val="black"/>
                </a:solidFill>
                <a:latin typeface="Segoe UI" panose="020B0502040204020203" pitchFamily="34" charset="0"/>
                <a:cs typeface="Segoe UI" panose="020B0502040204020203" pitchFamily="34" charset="0"/>
              </a:rPr>
              <a:t>Build fast with </a:t>
            </a:r>
            <a:r>
              <a:rPr lang="en-US" sz="1632" dirty="0">
                <a:solidFill>
                  <a:prstClr val="black"/>
                </a:solidFill>
                <a:latin typeface="Segoe UI" panose="020B0502040204020203" pitchFamily="34" charset="0"/>
                <a:cs typeface="Segoe UI" panose="020B0502040204020203" pitchFamily="34" charset="0"/>
              </a:rPr>
              <a:t>open source APIs, multiple SDKs, schema-less data, and no-ETL analytics over operational data.</a:t>
            </a:r>
          </a:p>
        </p:txBody>
      </p:sp>
      <p:sp>
        <p:nvSpPr>
          <p:cNvPr id="10" name="Freeform: Shape 10">
            <a:extLst>
              <a:ext uri="{FF2B5EF4-FFF2-40B4-BE49-F238E27FC236}">
                <a16:creationId xmlns:a16="http://schemas.microsoft.com/office/drawing/2014/main" id="{CD259584-E475-46C4-919C-5EBB62D6BDE8}"/>
              </a:ext>
            </a:extLst>
          </p:cNvPr>
          <p:cNvSpPr/>
          <p:nvPr/>
        </p:nvSpPr>
        <p:spPr>
          <a:xfrm>
            <a:off x="8156826" y="2916387"/>
            <a:ext cx="3195676" cy="79004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CA" sz="1632" dirty="0">
                <a:solidFill>
                  <a:prstClr val="black"/>
                </a:solidFill>
                <a:latin typeface="Segoe UI" panose="020B0502040204020203" pitchFamily="34" charset="0"/>
                <a:cs typeface="Segoe UI" panose="020B0502040204020203" pitchFamily="34" charset="0"/>
              </a:rPr>
              <a:t>Guarantee business continuity, 99.999% availability, and enterprise-level security for every application.</a:t>
            </a:r>
            <a:endParaRPr lang="en-US" sz="1632" dirty="0">
              <a:solidFill>
                <a:prstClr val="black"/>
              </a:solidFill>
              <a:latin typeface="Segoe UI" panose="020B0502040204020203" pitchFamily="34" charset="0"/>
              <a:cs typeface="Segoe UI" panose="020B0502040204020203" pitchFamily="34" charset="0"/>
            </a:endParaRPr>
          </a:p>
        </p:txBody>
      </p:sp>
      <p:sp>
        <p:nvSpPr>
          <p:cNvPr id="11" name="Freeform: Shape 10">
            <a:extLst>
              <a:ext uri="{FF2B5EF4-FFF2-40B4-BE49-F238E27FC236}">
                <a16:creationId xmlns:a16="http://schemas.microsoft.com/office/drawing/2014/main" id="{7D75A559-E2C3-407C-9B16-B700F229081B}"/>
              </a:ext>
            </a:extLst>
          </p:cNvPr>
          <p:cNvSpPr/>
          <p:nvPr/>
        </p:nvSpPr>
        <p:spPr>
          <a:xfrm>
            <a:off x="8217442" y="5168316"/>
            <a:ext cx="3079991" cy="1092517"/>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US" sz="1632" dirty="0">
                <a:solidFill>
                  <a:prstClr val="black"/>
                </a:solidFill>
                <a:latin typeface="Segoe UI" panose="020B0502040204020203" pitchFamily="34" charset="0"/>
                <a:cs typeface="Segoe UI" panose="020B0502040204020203" pitchFamily="34" charset="0"/>
              </a:rPr>
              <a:t>End-to-end database management with serverless and automatic scaling matching your application and TCO needs.</a:t>
            </a:r>
          </a:p>
        </p:txBody>
      </p:sp>
    </p:spTree>
    <p:extLst>
      <p:ext uri="{BB962C8B-B14F-4D97-AF65-F5344CB8AC3E}">
        <p14:creationId xmlns:p14="http://schemas.microsoft.com/office/powerpoint/2010/main" val="24981150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SC19_singaporeShipping_004">
            <a:extLst>
              <a:ext uri="{FF2B5EF4-FFF2-40B4-BE49-F238E27FC236}">
                <a16:creationId xmlns:a16="http://schemas.microsoft.com/office/drawing/2014/main" id="{6F3E0BE5-9142-4C3B-9FE0-A4844CFD38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36796" y="1207535"/>
            <a:ext cx="4198797" cy="5786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24734F-51C6-46C3-AACD-7103DEC5B76B}"/>
              </a:ext>
            </a:extLst>
          </p:cNvPr>
          <p:cNvSpPr>
            <a:spLocks noGrp="1"/>
          </p:cNvSpPr>
          <p:nvPr>
            <p:ph type="title"/>
          </p:nvPr>
        </p:nvSpPr>
        <p:spPr>
          <a:xfrm>
            <a:off x="413025" y="466301"/>
            <a:ext cx="11613531" cy="502317"/>
          </a:xfrm>
        </p:spPr>
        <p:txBody>
          <a:bodyPr/>
          <a:lstStyle/>
          <a:p>
            <a:r>
              <a:rPr lang="en-CA" sz="3264" dirty="0"/>
              <a:t>Azure Cosmos DB powers real-time apps anywhere in the world</a:t>
            </a:r>
            <a:endParaRPr lang="en-US" sz="3264" dirty="0"/>
          </a:p>
        </p:txBody>
      </p:sp>
      <p:pic>
        <p:nvPicPr>
          <p:cNvPr id="5" name="Picture 4" descr="A person standing in a room&#10;&#10;Description automatically generated">
            <a:extLst>
              <a:ext uri="{FF2B5EF4-FFF2-40B4-BE49-F238E27FC236}">
                <a16:creationId xmlns:a16="http://schemas.microsoft.com/office/drawing/2014/main" id="{57AEF3B6-767C-4A12-800D-266BBBBBEA6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0951" t="115" r="17224" b="-1"/>
          <a:stretch/>
        </p:blipFill>
        <p:spPr>
          <a:xfrm>
            <a:off x="4199679" y="1216683"/>
            <a:ext cx="4161910" cy="5786990"/>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pic>
        <p:nvPicPr>
          <p:cNvPr id="8" name="Picture 7">
            <a:extLst>
              <a:ext uri="{FF2B5EF4-FFF2-40B4-BE49-F238E27FC236}">
                <a16:creationId xmlns:a16="http://schemas.microsoft.com/office/drawing/2014/main" id="{612AD409-EA06-9B4A-B882-1E4FEDFA872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81" y="1216683"/>
            <a:ext cx="4198798" cy="5777842"/>
          </a:xfrm>
          <a:prstGeom prst="rect">
            <a:avLst/>
          </a:prstGeom>
        </p:spPr>
      </p:pic>
      <p:sp>
        <p:nvSpPr>
          <p:cNvPr id="14" name="Rectangle 13">
            <a:extLst>
              <a:ext uri="{FF2B5EF4-FFF2-40B4-BE49-F238E27FC236}">
                <a16:creationId xmlns:a16="http://schemas.microsoft.com/office/drawing/2014/main" id="{9AF5204B-CA99-0F4C-902F-F19A3F7BAD4E}"/>
              </a:ext>
            </a:extLst>
          </p:cNvPr>
          <p:cNvSpPr/>
          <p:nvPr/>
        </p:nvSpPr>
        <p:spPr bwMode="auto">
          <a:xfrm>
            <a:off x="136711"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2CCEA6EA-E750-8C4A-A294-5248B4A64E9D}"/>
              </a:ext>
            </a:extLst>
          </p:cNvPr>
          <p:cNvSpPr txBox="1">
            <a:spLocks/>
          </p:cNvSpPr>
          <p:nvPr/>
        </p:nvSpPr>
        <p:spPr>
          <a:xfrm>
            <a:off x="475768" y="6068734"/>
            <a:ext cx="3249025"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IoT device telemetry</a:t>
            </a:r>
            <a:endParaRPr lang="en-US" sz="2448" b="1" spc="-51" dirty="0">
              <a:solidFill>
                <a:srgbClr val="50E6FF"/>
              </a:solidFill>
              <a:latin typeface="Segoe UI Semibold"/>
            </a:endParaRPr>
          </a:p>
        </p:txBody>
      </p:sp>
      <p:sp>
        <p:nvSpPr>
          <p:cNvPr id="16" name="Rectangle 15">
            <a:extLst>
              <a:ext uri="{FF2B5EF4-FFF2-40B4-BE49-F238E27FC236}">
                <a16:creationId xmlns:a16="http://schemas.microsoft.com/office/drawing/2014/main" id="{5A7D91B0-D1E0-AB47-A0EC-C4EFCF0DB98D}"/>
              </a:ext>
            </a:extLst>
          </p:cNvPr>
          <p:cNvSpPr/>
          <p:nvPr/>
        </p:nvSpPr>
        <p:spPr bwMode="auto">
          <a:xfrm>
            <a:off x="4329310"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
            <a:extLst>
              <a:ext uri="{FF2B5EF4-FFF2-40B4-BE49-F238E27FC236}">
                <a16:creationId xmlns:a16="http://schemas.microsoft.com/office/drawing/2014/main" id="{557A211F-412E-4341-8394-3688193BEE0D}"/>
              </a:ext>
            </a:extLst>
          </p:cNvPr>
          <p:cNvSpPr txBox="1">
            <a:spLocks/>
          </p:cNvSpPr>
          <p:nvPr/>
        </p:nvSpPr>
        <p:spPr>
          <a:xfrm>
            <a:off x="4668367" y="5878817"/>
            <a:ext cx="3249025" cy="768409"/>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Personalization and recommendations</a:t>
            </a:r>
          </a:p>
        </p:txBody>
      </p:sp>
      <p:sp>
        <p:nvSpPr>
          <p:cNvPr id="18" name="Rectangle 17">
            <a:extLst>
              <a:ext uri="{FF2B5EF4-FFF2-40B4-BE49-F238E27FC236}">
                <a16:creationId xmlns:a16="http://schemas.microsoft.com/office/drawing/2014/main" id="{8E0FEC76-19BA-2640-B774-F844357E74FA}"/>
              </a:ext>
            </a:extLst>
          </p:cNvPr>
          <p:cNvSpPr/>
          <p:nvPr/>
        </p:nvSpPr>
        <p:spPr bwMode="auto">
          <a:xfrm>
            <a:off x="8459758" y="5678983"/>
            <a:ext cx="3877666"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7650A5EC-5E29-7944-AB96-11E95C91176D}"/>
              </a:ext>
            </a:extLst>
          </p:cNvPr>
          <p:cNvSpPr txBox="1">
            <a:spLocks/>
          </p:cNvSpPr>
          <p:nvPr/>
        </p:nvSpPr>
        <p:spPr>
          <a:xfrm>
            <a:off x="8528107" y="6068734"/>
            <a:ext cx="3740967"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Global, mission-critical </a:t>
            </a:r>
          </a:p>
        </p:txBody>
      </p:sp>
    </p:spTree>
    <p:extLst>
      <p:ext uri="{BB962C8B-B14F-4D97-AF65-F5344CB8AC3E}">
        <p14:creationId xmlns:p14="http://schemas.microsoft.com/office/powerpoint/2010/main" val="24927859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E38B74C3-58FF-4689-A3B1-C1AA6683FF7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2E2FAE9-B319-9245-9E57-0EA00B5D8AF2}"/>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6581425-A178-4503-8573-22CAFC65505B}"/>
              </a:ext>
            </a:extLst>
          </p:cNvPr>
          <p:cNvSpPr txBox="1"/>
          <p:nvPr/>
        </p:nvSpPr>
        <p:spPr>
          <a:xfrm>
            <a:off x="6744151" y="523567"/>
            <a:ext cx="5165527" cy="2421496"/>
          </a:xfrm>
          <a:prstGeom prst="rect">
            <a:avLst/>
          </a:prstGeom>
          <a:noFill/>
        </p:spPr>
        <p:txBody>
          <a:bodyPr wrap="square" lIns="93260" tIns="93260" rIns="93260" bIns="93260" rtlCol="0">
            <a:noAutofit/>
          </a:bodyPr>
          <a:lstStyle/>
          <a:p>
            <a:pPr defTabSz="932597">
              <a:spcAft>
                <a:spcPts val="1224"/>
              </a:spcAft>
            </a:pPr>
            <a:r>
              <a:rPr lang="en-CA" sz="3264" b="1" dirty="0">
                <a:solidFill>
                  <a:srgbClr val="FFFFFF"/>
                </a:solidFill>
                <a:latin typeface="Segoe UI"/>
              </a:rPr>
              <a:t>Mercedes-Benz</a:t>
            </a:r>
            <a:endParaRPr lang="en-CA" sz="2448" dirty="0">
              <a:gradFill>
                <a:gsLst>
                  <a:gs pos="2917">
                    <a:srgbClr val="000000"/>
                  </a:gs>
                  <a:gs pos="30000">
                    <a:srgbClr val="000000"/>
                  </a:gs>
                </a:gsLst>
                <a:lin ang="5400000" scaled="0"/>
              </a:gradFill>
              <a:latin typeface="Segoe UI"/>
            </a:endParaRPr>
          </a:p>
          <a:p>
            <a:pPr defTabSz="932597">
              <a:spcAft>
                <a:spcPts val="1224"/>
              </a:spcAft>
            </a:pPr>
            <a:r>
              <a:rPr lang="en-CA" sz="2448" dirty="0">
                <a:solidFill>
                  <a:srgbClr val="FFFFFF"/>
                </a:solidFill>
                <a:latin typeface="Segoe UI" panose="020B0502040204020203" pitchFamily="34" charset="0"/>
                <a:cs typeface="Segoe UI" panose="020B0502040204020203" pitchFamily="34" charset="0"/>
              </a:rPr>
              <a:t>A cloud-native IoT solution for an in-car digital experience that runs on Azure Cosmos DB and Azure Kubernetes Service</a:t>
            </a:r>
          </a:p>
        </p:txBody>
      </p:sp>
      <p:sp>
        <p:nvSpPr>
          <p:cNvPr id="4" name="Rectangle 3">
            <a:extLst>
              <a:ext uri="{FF2B5EF4-FFF2-40B4-BE49-F238E27FC236}">
                <a16:creationId xmlns:a16="http://schemas.microsoft.com/office/drawing/2014/main" id="{66DD1564-850E-8547-8599-2644523AD653}"/>
              </a:ext>
            </a:extLst>
          </p:cNvPr>
          <p:cNvSpPr/>
          <p:nvPr/>
        </p:nvSpPr>
        <p:spPr>
          <a:xfrm>
            <a:off x="6744152" y="2994738"/>
            <a:ext cx="4966083" cy="1656692"/>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geo-redundancy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high availability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low latency reads and writes worldwide</a:t>
            </a:r>
          </a:p>
        </p:txBody>
      </p:sp>
      <p:pic>
        <p:nvPicPr>
          <p:cNvPr id="5" name="Picture 4">
            <a:extLst>
              <a:ext uri="{FF2B5EF4-FFF2-40B4-BE49-F238E27FC236}">
                <a16:creationId xmlns:a16="http://schemas.microsoft.com/office/drawing/2014/main" id="{4F90356E-4261-2E4B-910A-C1D5211BAD5E}"/>
              </a:ext>
            </a:extLst>
          </p:cNvPr>
          <p:cNvPicPr>
            <a:picLocks noChangeAspect="1"/>
          </p:cNvPicPr>
          <p:nvPr/>
        </p:nvPicPr>
        <p:blipFill rotWithShape="1">
          <a:blip r:embed="rId4"/>
          <a:srcRect b="21864"/>
          <a:stretch/>
        </p:blipFill>
        <p:spPr>
          <a:xfrm>
            <a:off x="6744152" y="5863329"/>
            <a:ext cx="911849" cy="712476"/>
          </a:xfrm>
          <a:prstGeom prst="rect">
            <a:avLst/>
          </a:prstGeom>
        </p:spPr>
      </p:pic>
    </p:spTree>
    <p:extLst>
      <p:ext uri="{BB962C8B-B14F-4D97-AF65-F5344CB8AC3E}">
        <p14:creationId xmlns:p14="http://schemas.microsoft.com/office/powerpoint/2010/main" val="10798997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06184C-35EA-5E45-A74F-BACB97EE9F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3326"/>
            <a:ext cx="12434711" cy="6997851"/>
          </a:xfrm>
          <a:prstGeom prst="rect">
            <a:avLst/>
          </a:prstGeom>
        </p:spPr>
      </p:pic>
      <p:sp>
        <p:nvSpPr>
          <p:cNvPr id="17" name="Rectangle 16">
            <a:extLst>
              <a:ext uri="{FF2B5EF4-FFF2-40B4-BE49-F238E27FC236}">
                <a16:creationId xmlns:a16="http://schemas.microsoft.com/office/drawing/2014/main" id="{CC708E01-DFAA-DC45-8544-D9CFAB0D67BC}"/>
              </a:ext>
            </a:extLst>
          </p:cNvPr>
          <p:cNvSpPr/>
          <p:nvPr/>
        </p:nvSpPr>
        <p:spPr bwMode="auto">
          <a:xfrm>
            <a:off x="1699367" y="1926968"/>
            <a:ext cx="9048657" cy="3174896"/>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FD358DA-1A7E-3340-8073-BB2F44EA6F29}"/>
              </a:ext>
            </a:extLst>
          </p:cNvPr>
          <p:cNvSpPr/>
          <p:nvPr/>
        </p:nvSpPr>
        <p:spPr>
          <a:xfrm>
            <a:off x="2584718" y="2383565"/>
            <a:ext cx="7252908" cy="1374897"/>
          </a:xfrm>
          <a:prstGeom prst="rect">
            <a:avLst/>
          </a:prstGeom>
        </p:spPr>
        <p:txBody>
          <a:bodyPr wrap="square">
            <a:spAutoFit/>
          </a:bodyPr>
          <a:lstStyle/>
          <a:p>
            <a:pPr defTabSz="932597"/>
            <a:r>
              <a:rPr lang="en-CA" sz="2040" dirty="0">
                <a:solidFill>
                  <a:srgbClr val="50E6FF"/>
                </a:solidFill>
                <a:latin typeface="Segoe UI"/>
              </a:rPr>
              <a:t>“</a:t>
            </a:r>
            <a:r>
              <a:rPr lang="en-US" sz="2040" dirty="0">
                <a:solidFill>
                  <a:srgbClr val="FFFFFF"/>
                </a:solidFill>
                <a:latin typeface="Segoe UI"/>
              </a:rPr>
              <a:t>Our software development process is so much better now. We’re able to keep the software inside of the cars updated and release new features in weeks instead of months, while preserving quality and security of vehicle and driver data.</a:t>
            </a:r>
            <a:r>
              <a:rPr lang="en-US" sz="2040" dirty="0">
                <a:solidFill>
                  <a:srgbClr val="50E6FF"/>
                </a:solidFill>
                <a:latin typeface="Segoe UI"/>
              </a:rPr>
              <a:t>”</a:t>
            </a:r>
          </a:p>
        </p:txBody>
      </p:sp>
      <p:sp>
        <p:nvSpPr>
          <p:cNvPr id="21" name="Rectangle 20">
            <a:extLst>
              <a:ext uri="{FF2B5EF4-FFF2-40B4-BE49-F238E27FC236}">
                <a16:creationId xmlns:a16="http://schemas.microsoft.com/office/drawing/2014/main" id="{202F6310-9024-BC45-A007-EE2962C49AAF}"/>
              </a:ext>
            </a:extLst>
          </p:cNvPr>
          <p:cNvSpPr/>
          <p:nvPr/>
        </p:nvSpPr>
        <p:spPr>
          <a:xfrm>
            <a:off x="2584718" y="3994201"/>
            <a:ext cx="6217356" cy="574443"/>
          </a:xfrm>
          <a:prstGeom prst="rect">
            <a:avLst/>
          </a:prstGeom>
        </p:spPr>
        <p:txBody>
          <a:bodyPr>
            <a:spAutoFit/>
          </a:bodyPr>
          <a:lstStyle/>
          <a:p>
            <a:pPr defTabSz="932597"/>
            <a:r>
              <a:rPr lang="en-US" sz="1632" dirty="0">
                <a:solidFill>
                  <a:srgbClr val="50E6FF"/>
                </a:solidFill>
                <a:latin typeface="Segoe UI Semibold"/>
              </a:rPr>
              <a:t>Rodrigo Nunes </a:t>
            </a:r>
          </a:p>
          <a:p>
            <a:pPr defTabSz="932597"/>
            <a:r>
              <a:rPr lang="en-US" sz="1428" dirty="0">
                <a:solidFill>
                  <a:srgbClr val="FFFFFF"/>
                </a:solidFill>
                <a:latin typeface="Segoe UI"/>
              </a:rPr>
              <a:t>Principal software engineer, Mercedes-Benz, R&amp;D</a:t>
            </a:r>
          </a:p>
        </p:txBody>
      </p:sp>
      <p:pic>
        <p:nvPicPr>
          <p:cNvPr id="22" name="Picture 21">
            <a:extLst>
              <a:ext uri="{FF2B5EF4-FFF2-40B4-BE49-F238E27FC236}">
                <a16:creationId xmlns:a16="http://schemas.microsoft.com/office/drawing/2014/main" id="{A4384B29-1716-5F47-89E2-4175F8E378FB}"/>
              </a:ext>
            </a:extLst>
          </p:cNvPr>
          <p:cNvPicPr>
            <a:picLocks noChangeAspect="1"/>
          </p:cNvPicPr>
          <p:nvPr/>
        </p:nvPicPr>
        <p:blipFill rotWithShape="1">
          <a:blip r:embed="rId4"/>
          <a:srcRect b="21864"/>
          <a:stretch/>
        </p:blipFill>
        <p:spPr>
          <a:xfrm>
            <a:off x="9687425" y="4163577"/>
            <a:ext cx="911849" cy="712476"/>
          </a:xfrm>
          <a:prstGeom prst="rect">
            <a:avLst/>
          </a:prstGeom>
        </p:spPr>
      </p:pic>
    </p:spTree>
    <p:extLst>
      <p:ext uri="{BB962C8B-B14F-4D97-AF65-F5344CB8AC3E}">
        <p14:creationId xmlns:p14="http://schemas.microsoft.com/office/powerpoint/2010/main" val="11946646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20b_Alain_solo_work_Cafe_001">
            <a:extLst>
              <a:ext uri="{FF2B5EF4-FFF2-40B4-BE49-F238E27FC236}">
                <a16:creationId xmlns:a16="http://schemas.microsoft.com/office/drawing/2014/main" id="{C73BB479-BCE9-4047-B92A-A4579BFFEBE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4496785" cy="34946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365CO20_BusinessVoice_008">
            <a:extLst>
              <a:ext uri="{FF2B5EF4-FFF2-40B4-BE49-F238E27FC236}">
                <a16:creationId xmlns:a16="http://schemas.microsoft.com/office/drawing/2014/main" id="{21660E9D-39A4-4CE1-930D-2EAA13E5A06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a:stretch/>
        </p:blipFill>
        <p:spPr bwMode="auto">
          <a:xfrm>
            <a:off x="8580832" y="3444288"/>
            <a:ext cx="3854761" cy="359045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CO18_retail_042">
            <a:extLst>
              <a:ext uri="{FF2B5EF4-FFF2-40B4-BE49-F238E27FC236}">
                <a16:creationId xmlns:a16="http://schemas.microsoft.com/office/drawing/2014/main" id="{19A8FD94-F6DB-47D6-B120-A23B0EC57E8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133685" y="3494642"/>
            <a:ext cx="4447148" cy="353157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IN20_BTS_Lifestyle_Home_HP_Stream_11_0150">
            <a:extLst>
              <a:ext uri="{FF2B5EF4-FFF2-40B4-BE49-F238E27FC236}">
                <a16:creationId xmlns:a16="http://schemas.microsoft.com/office/drawing/2014/main" id="{F64DC79E-E846-4F63-9572-E5B4271A9A6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347"/>
          <a:stretch/>
        </p:blipFill>
        <p:spPr bwMode="auto">
          <a:xfrm>
            <a:off x="6403072" y="-5915"/>
            <a:ext cx="6032521" cy="34773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078846-C98C-0346-85B9-BA31F7F3ADF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882" y="3494641"/>
            <a:ext cx="4132803" cy="3509152"/>
          </a:xfrm>
          <a:prstGeom prst="rect">
            <a:avLst/>
          </a:prstGeom>
        </p:spPr>
      </p:pic>
      <p:pic>
        <p:nvPicPr>
          <p:cNvPr id="7" name="Picture 6">
            <a:extLst>
              <a:ext uri="{FF2B5EF4-FFF2-40B4-BE49-F238E27FC236}">
                <a16:creationId xmlns:a16="http://schemas.microsoft.com/office/drawing/2014/main" id="{5A12188A-A1B0-C346-B3C4-19AEC4418F6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4134317" y="-1"/>
            <a:ext cx="4446516" cy="3497263"/>
          </a:xfrm>
          <a:prstGeom prst="rect">
            <a:avLst/>
          </a:prstGeom>
        </p:spPr>
      </p:pic>
      <p:sp>
        <p:nvSpPr>
          <p:cNvPr id="8" name="Rectangle 7">
            <a:extLst>
              <a:ext uri="{FF2B5EF4-FFF2-40B4-BE49-F238E27FC236}">
                <a16:creationId xmlns:a16="http://schemas.microsoft.com/office/drawing/2014/main" id="{814555CD-9D8A-D043-AB4F-6D6DC71C73E8}"/>
              </a:ext>
            </a:extLst>
          </p:cNvPr>
          <p:cNvSpPr/>
          <p:nvPr/>
        </p:nvSpPr>
        <p:spPr bwMode="auto">
          <a:xfrm>
            <a:off x="2720789" y="2353712"/>
            <a:ext cx="7005813" cy="2321407"/>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1F7C664-7CBE-4486-B909-AFC859CF7C0F}"/>
              </a:ext>
            </a:extLst>
          </p:cNvPr>
          <p:cNvSpPr>
            <a:spLocks noGrp="1"/>
          </p:cNvSpPr>
          <p:nvPr>
            <p:ph type="title"/>
          </p:nvPr>
        </p:nvSpPr>
        <p:spPr>
          <a:xfrm>
            <a:off x="3157299" y="2980814"/>
            <a:ext cx="5849866" cy="512317"/>
          </a:xfrm>
        </p:spPr>
        <p:txBody>
          <a:bodyPr/>
          <a:lstStyle/>
          <a:p>
            <a:pPr algn="ctr"/>
            <a:r>
              <a:rPr lang="en-CA" sz="3264" dirty="0">
                <a:solidFill>
                  <a:schemeClr val="accent2"/>
                </a:solidFill>
              </a:rPr>
              <a:t>Modern life is app-centric</a:t>
            </a:r>
            <a:endParaRPr lang="en-US" sz="3264" dirty="0">
              <a:solidFill>
                <a:schemeClr val="accent2"/>
              </a:solidFill>
            </a:endParaRPr>
          </a:p>
        </p:txBody>
      </p:sp>
      <p:sp>
        <p:nvSpPr>
          <p:cNvPr id="3" name="Rectangle 2">
            <a:extLst>
              <a:ext uri="{FF2B5EF4-FFF2-40B4-BE49-F238E27FC236}">
                <a16:creationId xmlns:a16="http://schemas.microsoft.com/office/drawing/2014/main" id="{173CFD2C-49D9-4A1B-8FC5-6567EB4856DE}"/>
              </a:ext>
            </a:extLst>
          </p:cNvPr>
          <p:cNvSpPr/>
          <p:nvPr/>
        </p:nvSpPr>
        <p:spPr>
          <a:xfrm>
            <a:off x="2984098" y="3644841"/>
            <a:ext cx="6196266" cy="382308"/>
          </a:xfrm>
          <a:prstGeom prst="rect">
            <a:avLst/>
          </a:prstGeom>
        </p:spPr>
        <p:txBody>
          <a:bodyPr wrap="square">
            <a:spAutoFit/>
          </a:bodyPr>
          <a:lstStyle/>
          <a:p>
            <a:pPr algn="ctr"/>
            <a:r>
              <a:rPr lang="en-CA" sz="1836" b="1" dirty="0">
                <a:solidFill>
                  <a:schemeClr val="bg1"/>
                </a:solidFill>
                <a:latin typeface="Segoe UI Semibold" panose="020B0502040204020203" pitchFamily="34" charset="0"/>
                <a:cs typeface="Segoe UI Semibold" panose="020B0502040204020203" pitchFamily="34" charset="0"/>
              </a:rPr>
              <a:t>Today’s apps deliver innovation in all facets of life</a:t>
            </a:r>
            <a:endParaRPr lang="en-US" sz="1836"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920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Graphic 153">
            <a:extLst>
              <a:ext uri="{FF2B5EF4-FFF2-40B4-BE49-F238E27FC236}">
                <a16:creationId xmlns:a16="http://schemas.microsoft.com/office/drawing/2014/main" id="{7DE48607-17EA-A547-B5CE-61D55E18C0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091" y="3408367"/>
            <a:ext cx="478169" cy="478169"/>
          </a:xfrm>
          <a:prstGeom prst="rect">
            <a:avLst/>
          </a:prstGeom>
        </p:spPr>
      </p:pic>
      <p:pic>
        <p:nvPicPr>
          <p:cNvPr id="77" name="Graphic 76">
            <a:extLst>
              <a:ext uri="{FF2B5EF4-FFF2-40B4-BE49-F238E27FC236}">
                <a16:creationId xmlns:a16="http://schemas.microsoft.com/office/drawing/2014/main" id="{E9FB1346-48B0-F24F-8222-953AABB8C3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5722" y="1652313"/>
            <a:ext cx="459714" cy="459714"/>
          </a:xfrm>
          <a:prstGeom prst="rect">
            <a:avLst/>
          </a:prstGeom>
        </p:spPr>
      </p:pic>
      <p:sp>
        <p:nvSpPr>
          <p:cNvPr id="66" name="TextBox 65">
            <a:extLst>
              <a:ext uri="{FF2B5EF4-FFF2-40B4-BE49-F238E27FC236}">
                <a16:creationId xmlns:a16="http://schemas.microsoft.com/office/drawing/2014/main" id="{063526AC-FE47-47A0-93FC-2D78D9971741}"/>
              </a:ext>
            </a:extLst>
          </p:cNvPr>
          <p:cNvSpPr txBox="1"/>
          <p:nvPr/>
        </p:nvSpPr>
        <p:spPr>
          <a:xfrm>
            <a:off x="5500199" y="2207783"/>
            <a:ext cx="1592578" cy="254262"/>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a:t>
            </a:r>
            <a:r>
              <a:rPr lang="en-US" sz="1020" dirty="0" err="1">
                <a:gradFill>
                  <a:gsLst>
                    <a:gs pos="2917">
                      <a:prstClr val="black"/>
                    </a:gs>
                    <a:gs pos="30000">
                      <a:prstClr val="black"/>
                    </a:gs>
                  </a:gsLst>
                  <a:lin ang="5400000" scaled="0"/>
                </a:gradFill>
                <a:latin typeface="Segoe UI Semibold"/>
                <a:cs typeface="Segoe UI" panose="020B0502040204020203" pitchFamily="34" charset="0"/>
              </a:rPr>
              <a:t>Iot</a:t>
            </a:r>
            <a:r>
              <a:rPr lang="en-US" sz="1020" dirty="0">
                <a:gradFill>
                  <a:gsLst>
                    <a:gs pos="2917">
                      <a:prstClr val="black"/>
                    </a:gs>
                    <a:gs pos="30000">
                      <a:prstClr val="black"/>
                    </a:gs>
                  </a:gsLst>
                  <a:lin ang="5400000" scaled="0"/>
                </a:gradFill>
                <a:latin typeface="Segoe UI Semibold"/>
                <a:cs typeface="Segoe UI" panose="020B0502040204020203" pitchFamily="34" charset="0"/>
              </a:rPr>
              <a:t> Hub</a:t>
            </a:r>
          </a:p>
        </p:txBody>
      </p:sp>
      <p:sp>
        <p:nvSpPr>
          <p:cNvPr id="67" name="TextBox 66">
            <a:extLst>
              <a:ext uri="{FF2B5EF4-FFF2-40B4-BE49-F238E27FC236}">
                <a16:creationId xmlns:a16="http://schemas.microsoft.com/office/drawing/2014/main" id="{B821B0DE-D3D5-4D0A-8245-6B295B851158}"/>
              </a:ext>
            </a:extLst>
          </p:cNvPr>
          <p:cNvSpPr txBox="1"/>
          <p:nvPr/>
        </p:nvSpPr>
        <p:spPr>
          <a:xfrm>
            <a:off x="7106203" y="2207783"/>
            <a:ext cx="1763869"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Databricks Spark (Structured Streaming)</a:t>
            </a:r>
          </a:p>
        </p:txBody>
      </p:sp>
      <p:sp>
        <p:nvSpPr>
          <p:cNvPr id="68" name="TextBox 67">
            <a:extLst>
              <a:ext uri="{FF2B5EF4-FFF2-40B4-BE49-F238E27FC236}">
                <a16:creationId xmlns:a16="http://schemas.microsoft.com/office/drawing/2014/main" id="{1AF6CAB4-B427-46ED-88A7-111330B0BA67}"/>
              </a:ext>
            </a:extLst>
          </p:cNvPr>
          <p:cNvSpPr txBox="1"/>
          <p:nvPr/>
        </p:nvSpPr>
        <p:spPr>
          <a:xfrm>
            <a:off x="8711447" y="2207784"/>
            <a:ext cx="2058576" cy="57444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Cosmos DB</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(Hot)</a:t>
            </a:r>
          </a:p>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(TTL = 90 days)</a:t>
            </a:r>
          </a:p>
        </p:txBody>
      </p:sp>
      <p:sp>
        <p:nvSpPr>
          <p:cNvPr id="69" name="TextBox 68">
            <a:extLst>
              <a:ext uri="{FF2B5EF4-FFF2-40B4-BE49-F238E27FC236}">
                <a16:creationId xmlns:a16="http://schemas.microsoft.com/office/drawing/2014/main" id="{1640A6BB-22DC-4544-B645-7A625ACEE281}"/>
              </a:ext>
            </a:extLst>
          </p:cNvPr>
          <p:cNvSpPr txBox="1"/>
          <p:nvPr/>
        </p:nvSpPr>
        <p:spPr>
          <a:xfrm>
            <a:off x="10359574" y="2207783"/>
            <a:ext cx="2058576"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API App</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(user facing app)</a:t>
            </a:r>
          </a:p>
        </p:txBody>
      </p:sp>
      <p:sp>
        <p:nvSpPr>
          <p:cNvPr id="70" name="TextBox 69">
            <a:extLst>
              <a:ext uri="{FF2B5EF4-FFF2-40B4-BE49-F238E27FC236}">
                <a16:creationId xmlns:a16="http://schemas.microsoft.com/office/drawing/2014/main" id="{9478B6ED-8FC1-46A0-90AD-2357B9BD2889}"/>
              </a:ext>
            </a:extLst>
          </p:cNvPr>
          <p:cNvSpPr txBox="1"/>
          <p:nvPr/>
        </p:nvSpPr>
        <p:spPr>
          <a:xfrm>
            <a:off x="7377359" y="3830777"/>
            <a:ext cx="1492714" cy="563231"/>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Function</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(triggered via Cosmos DB change feed)</a:t>
            </a:r>
          </a:p>
        </p:txBody>
      </p:sp>
      <p:sp>
        <p:nvSpPr>
          <p:cNvPr id="71" name="TextBox 70">
            <a:extLst>
              <a:ext uri="{FF2B5EF4-FFF2-40B4-BE49-F238E27FC236}">
                <a16:creationId xmlns:a16="http://schemas.microsoft.com/office/drawing/2014/main" id="{9AFB44C8-0672-4F32-A3E1-A1762800B0BD}"/>
              </a:ext>
            </a:extLst>
          </p:cNvPr>
          <p:cNvSpPr txBox="1"/>
          <p:nvPr/>
        </p:nvSpPr>
        <p:spPr>
          <a:xfrm>
            <a:off x="9029381" y="3830777"/>
            <a:ext cx="1422708"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Storage</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(Cold)</a:t>
            </a:r>
          </a:p>
        </p:txBody>
      </p:sp>
      <p:sp>
        <p:nvSpPr>
          <p:cNvPr id="72" name="TextBox 71">
            <a:extLst>
              <a:ext uri="{FF2B5EF4-FFF2-40B4-BE49-F238E27FC236}">
                <a16:creationId xmlns:a16="http://schemas.microsoft.com/office/drawing/2014/main" id="{81B4A955-AC73-48AA-A7E8-4820FB9CAE58}"/>
              </a:ext>
            </a:extLst>
          </p:cNvPr>
          <p:cNvSpPr txBox="1"/>
          <p:nvPr/>
        </p:nvSpPr>
        <p:spPr>
          <a:xfrm>
            <a:off x="8746333" y="5658669"/>
            <a:ext cx="2058576" cy="57444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Synapse Analytics</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(Cold)</a:t>
            </a:r>
          </a:p>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(Summarized Telemetry)</a:t>
            </a:r>
          </a:p>
        </p:txBody>
      </p:sp>
      <p:sp>
        <p:nvSpPr>
          <p:cNvPr id="73" name="TextBox 72">
            <a:extLst>
              <a:ext uri="{FF2B5EF4-FFF2-40B4-BE49-F238E27FC236}">
                <a16:creationId xmlns:a16="http://schemas.microsoft.com/office/drawing/2014/main" id="{5705385F-FB31-4E37-93BD-A19800B5B035}"/>
              </a:ext>
            </a:extLst>
          </p:cNvPr>
          <p:cNvSpPr txBox="1"/>
          <p:nvPr/>
        </p:nvSpPr>
        <p:spPr>
          <a:xfrm>
            <a:off x="10809840" y="5657285"/>
            <a:ext cx="1192931"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Power BI Dashboard</a:t>
            </a:r>
          </a:p>
        </p:txBody>
      </p:sp>
      <p:sp>
        <p:nvSpPr>
          <p:cNvPr id="75" name="Freeform 15">
            <a:extLst>
              <a:ext uri="{FF2B5EF4-FFF2-40B4-BE49-F238E27FC236}">
                <a16:creationId xmlns:a16="http://schemas.microsoft.com/office/drawing/2014/main" id="{40AD7303-D3D5-4851-A706-C5D5125609A6}"/>
              </a:ext>
            </a:extLst>
          </p:cNvPr>
          <p:cNvSpPr/>
          <p:nvPr/>
        </p:nvSpPr>
        <p:spPr bwMode="auto">
          <a:xfrm>
            <a:off x="9543555" y="3429685"/>
            <a:ext cx="467928" cy="401093"/>
          </a:xfrm>
          <a:custGeom>
            <a:avLst/>
            <a:gdLst>
              <a:gd name="connsiteX0" fmla="*/ 362857 w 5905319"/>
              <a:gd name="connsiteY0" fmla="*/ 3102425 h 5061856"/>
              <a:gd name="connsiteX1" fmla="*/ 362857 w 5905319"/>
              <a:gd name="connsiteY1" fmla="*/ 3599539 h 5061856"/>
              <a:gd name="connsiteX2" fmla="*/ 1208314 w 5905319"/>
              <a:gd name="connsiteY2" fmla="*/ 3599539 h 5061856"/>
              <a:gd name="connsiteX3" fmla="*/ 1208314 w 5905319"/>
              <a:gd name="connsiteY3" fmla="*/ 3102425 h 5061856"/>
              <a:gd name="connsiteX4" fmla="*/ 1389952 w 5905319"/>
              <a:gd name="connsiteY4" fmla="*/ 3102424 h 5061856"/>
              <a:gd name="connsiteX5" fmla="*/ 1389952 w 5905319"/>
              <a:gd name="connsiteY5" fmla="*/ 3599538 h 5061856"/>
              <a:gd name="connsiteX6" fmla="*/ 2235409 w 5905319"/>
              <a:gd name="connsiteY6" fmla="*/ 3599538 h 5061856"/>
              <a:gd name="connsiteX7" fmla="*/ 2235409 w 5905319"/>
              <a:gd name="connsiteY7" fmla="*/ 3102424 h 5061856"/>
              <a:gd name="connsiteX8" fmla="*/ 2417047 w 5905319"/>
              <a:gd name="connsiteY8" fmla="*/ 3102423 h 5061856"/>
              <a:gd name="connsiteX9" fmla="*/ 2417047 w 5905319"/>
              <a:gd name="connsiteY9" fmla="*/ 3399907 h 5061856"/>
              <a:gd name="connsiteX10" fmla="*/ 2583882 w 5905319"/>
              <a:gd name="connsiteY10" fmla="*/ 3102423 h 5061856"/>
              <a:gd name="connsiteX11" fmla="*/ 362857 w 5905319"/>
              <a:gd name="connsiteY11" fmla="*/ 2416626 h 5061856"/>
              <a:gd name="connsiteX12" fmla="*/ 362857 w 5905319"/>
              <a:gd name="connsiteY12" fmla="*/ 2913740 h 5061856"/>
              <a:gd name="connsiteX13" fmla="*/ 1208314 w 5905319"/>
              <a:gd name="connsiteY13" fmla="*/ 2913740 h 5061856"/>
              <a:gd name="connsiteX14" fmla="*/ 1208314 w 5905319"/>
              <a:gd name="connsiteY14" fmla="*/ 2416626 h 5061856"/>
              <a:gd name="connsiteX15" fmla="*/ 1389952 w 5905319"/>
              <a:gd name="connsiteY15" fmla="*/ 2416625 h 5061856"/>
              <a:gd name="connsiteX16" fmla="*/ 1389952 w 5905319"/>
              <a:gd name="connsiteY16" fmla="*/ 2913739 h 5061856"/>
              <a:gd name="connsiteX17" fmla="*/ 2235409 w 5905319"/>
              <a:gd name="connsiteY17" fmla="*/ 2913739 h 5061856"/>
              <a:gd name="connsiteX18" fmla="*/ 2235409 w 5905319"/>
              <a:gd name="connsiteY18" fmla="*/ 2416625 h 5061856"/>
              <a:gd name="connsiteX19" fmla="*/ 2417047 w 5905319"/>
              <a:gd name="connsiteY19" fmla="*/ 2416624 h 5061856"/>
              <a:gd name="connsiteX20" fmla="*/ 2417047 w 5905319"/>
              <a:gd name="connsiteY20" fmla="*/ 2913738 h 5061856"/>
              <a:gd name="connsiteX21" fmla="*/ 2689701 w 5905319"/>
              <a:gd name="connsiteY21" fmla="*/ 2913738 h 5061856"/>
              <a:gd name="connsiteX22" fmla="*/ 2968492 w 5905319"/>
              <a:gd name="connsiteY22" fmla="*/ 2416624 h 5061856"/>
              <a:gd name="connsiteX23" fmla="*/ 362857 w 5905319"/>
              <a:gd name="connsiteY23" fmla="*/ 1730827 h 5061856"/>
              <a:gd name="connsiteX24" fmla="*/ 362857 w 5905319"/>
              <a:gd name="connsiteY24" fmla="*/ 2227941 h 5061856"/>
              <a:gd name="connsiteX25" fmla="*/ 1208314 w 5905319"/>
              <a:gd name="connsiteY25" fmla="*/ 2227941 h 5061856"/>
              <a:gd name="connsiteX26" fmla="*/ 1208314 w 5905319"/>
              <a:gd name="connsiteY26" fmla="*/ 1730827 h 5061856"/>
              <a:gd name="connsiteX27" fmla="*/ 1389952 w 5905319"/>
              <a:gd name="connsiteY27" fmla="*/ 1730826 h 5061856"/>
              <a:gd name="connsiteX28" fmla="*/ 1389952 w 5905319"/>
              <a:gd name="connsiteY28" fmla="*/ 2227940 h 5061856"/>
              <a:gd name="connsiteX29" fmla="*/ 2235409 w 5905319"/>
              <a:gd name="connsiteY29" fmla="*/ 2227940 h 5061856"/>
              <a:gd name="connsiteX30" fmla="*/ 2235409 w 5905319"/>
              <a:gd name="connsiteY30" fmla="*/ 1730826 h 5061856"/>
              <a:gd name="connsiteX31" fmla="*/ 2417047 w 5905319"/>
              <a:gd name="connsiteY31" fmla="*/ 1730825 h 5061856"/>
              <a:gd name="connsiteX32" fmla="*/ 2417047 w 5905319"/>
              <a:gd name="connsiteY32" fmla="*/ 2227939 h 5061856"/>
              <a:gd name="connsiteX33" fmla="*/ 3074311 w 5905319"/>
              <a:gd name="connsiteY33" fmla="*/ 2227939 h 5061856"/>
              <a:gd name="connsiteX34" fmla="*/ 3224896 w 5905319"/>
              <a:gd name="connsiteY34" fmla="*/ 1959429 h 5061856"/>
              <a:gd name="connsiteX35" fmla="*/ 3262504 w 5905319"/>
              <a:gd name="connsiteY35" fmla="*/ 1959429 h 5061856"/>
              <a:gd name="connsiteX36" fmla="*/ 3262504 w 5905319"/>
              <a:gd name="connsiteY36" fmla="*/ 1730825 h 5061856"/>
              <a:gd name="connsiteX37" fmla="*/ 3444143 w 5905319"/>
              <a:gd name="connsiteY37" fmla="*/ 1730824 h 5061856"/>
              <a:gd name="connsiteX38" fmla="*/ 3444143 w 5905319"/>
              <a:gd name="connsiteY38" fmla="*/ 1959429 h 5061856"/>
              <a:gd name="connsiteX39" fmla="*/ 4289600 w 5905319"/>
              <a:gd name="connsiteY39" fmla="*/ 1959429 h 5061856"/>
              <a:gd name="connsiteX40" fmla="*/ 4289600 w 5905319"/>
              <a:gd name="connsiteY40" fmla="*/ 1730824 h 5061856"/>
              <a:gd name="connsiteX41" fmla="*/ 362857 w 5905319"/>
              <a:gd name="connsiteY41" fmla="*/ 1045028 h 5061856"/>
              <a:gd name="connsiteX42" fmla="*/ 362857 w 5905319"/>
              <a:gd name="connsiteY42" fmla="*/ 1542142 h 5061856"/>
              <a:gd name="connsiteX43" fmla="*/ 1208314 w 5905319"/>
              <a:gd name="connsiteY43" fmla="*/ 1542142 h 5061856"/>
              <a:gd name="connsiteX44" fmla="*/ 1208314 w 5905319"/>
              <a:gd name="connsiteY44" fmla="*/ 1045028 h 5061856"/>
              <a:gd name="connsiteX45" fmla="*/ 1389952 w 5905319"/>
              <a:gd name="connsiteY45" fmla="*/ 1045027 h 5061856"/>
              <a:gd name="connsiteX46" fmla="*/ 1389952 w 5905319"/>
              <a:gd name="connsiteY46" fmla="*/ 1542141 h 5061856"/>
              <a:gd name="connsiteX47" fmla="*/ 2235409 w 5905319"/>
              <a:gd name="connsiteY47" fmla="*/ 1542141 h 5061856"/>
              <a:gd name="connsiteX48" fmla="*/ 2235409 w 5905319"/>
              <a:gd name="connsiteY48" fmla="*/ 1045027 h 5061856"/>
              <a:gd name="connsiteX49" fmla="*/ 2417047 w 5905319"/>
              <a:gd name="connsiteY49" fmla="*/ 1045026 h 5061856"/>
              <a:gd name="connsiteX50" fmla="*/ 2417047 w 5905319"/>
              <a:gd name="connsiteY50" fmla="*/ 1542140 h 5061856"/>
              <a:gd name="connsiteX51" fmla="*/ 3262504 w 5905319"/>
              <a:gd name="connsiteY51" fmla="*/ 1542140 h 5061856"/>
              <a:gd name="connsiteX52" fmla="*/ 3262504 w 5905319"/>
              <a:gd name="connsiteY52" fmla="*/ 1045026 h 5061856"/>
              <a:gd name="connsiteX53" fmla="*/ 3444143 w 5905319"/>
              <a:gd name="connsiteY53" fmla="*/ 1045025 h 5061856"/>
              <a:gd name="connsiteX54" fmla="*/ 3444143 w 5905319"/>
              <a:gd name="connsiteY54" fmla="*/ 1542139 h 5061856"/>
              <a:gd name="connsiteX55" fmla="*/ 4289600 w 5905319"/>
              <a:gd name="connsiteY55" fmla="*/ 1542139 h 5061856"/>
              <a:gd name="connsiteX56" fmla="*/ 4289600 w 5905319"/>
              <a:gd name="connsiteY56" fmla="*/ 1045025 h 5061856"/>
              <a:gd name="connsiteX57" fmla="*/ 173592 w 5905319"/>
              <a:gd name="connsiteY57" fmla="*/ 0 h 5061856"/>
              <a:gd name="connsiteX58" fmla="*/ 4474608 w 5905319"/>
              <a:gd name="connsiteY58" fmla="*/ 0 h 5061856"/>
              <a:gd name="connsiteX59" fmla="*/ 4648200 w 5905319"/>
              <a:gd name="connsiteY59" fmla="*/ 173592 h 5061856"/>
              <a:gd name="connsiteX60" fmla="*/ 4648200 w 5905319"/>
              <a:gd name="connsiteY60" fmla="*/ 1959429 h 5061856"/>
              <a:gd name="connsiteX61" fmla="*/ 5035367 w 5905319"/>
              <a:gd name="connsiteY61" fmla="*/ 1959429 h 5061856"/>
              <a:gd name="connsiteX62" fmla="*/ 5905319 w 5905319"/>
              <a:gd name="connsiteY62" fmla="*/ 3510643 h 5061856"/>
              <a:gd name="connsiteX63" fmla="*/ 5035367 w 5905319"/>
              <a:gd name="connsiteY63" fmla="*/ 5061856 h 5061856"/>
              <a:gd name="connsiteX64" fmla="*/ 3224896 w 5905319"/>
              <a:gd name="connsiteY64" fmla="*/ 5061856 h 5061856"/>
              <a:gd name="connsiteX65" fmla="*/ 2606264 w 5905319"/>
              <a:gd name="connsiteY65" fmla="*/ 3958771 h 5061856"/>
              <a:gd name="connsiteX66" fmla="*/ 173592 w 5905319"/>
              <a:gd name="connsiteY66" fmla="*/ 3958771 h 5061856"/>
              <a:gd name="connsiteX67" fmla="*/ 0 w 5905319"/>
              <a:gd name="connsiteY67" fmla="*/ 3785179 h 5061856"/>
              <a:gd name="connsiteX68" fmla="*/ 0 w 5905319"/>
              <a:gd name="connsiteY68" fmla="*/ 173592 h 5061856"/>
              <a:gd name="connsiteX69" fmla="*/ 173592 w 5905319"/>
              <a:gd name="connsiteY69" fmla="*/ 0 h 506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905319" h="5061856">
                <a:moveTo>
                  <a:pt x="362857" y="3102425"/>
                </a:moveTo>
                <a:lnTo>
                  <a:pt x="362857" y="3599539"/>
                </a:lnTo>
                <a:lnTo>
                  <a:pt x="1208314" y="3599539"/>
                </a:lnTo>
                <a:lnTo>
                  <a:pt x="1208314" y="3102425"/>
                </a:lnTo>
                <a:close/>
                <a:moveTo>
                  <a:pt x="1389952" y="3102424"/>
                </a:moveTo>
                <a:lnTo>
                  <a:pt x="1389952" y="3599538"/>
                </a:lnTo>
                <a:lnTo>
                  <a:pt x="2235409" y="3599538"/>
                </a:lnTo>
                <a:lnTo>
                  <a:pt x="2235409" y="3102424"/>
                </a:lnTo>
                <a:close/>
                <a:moveTo>
                  <a:pt x="2417047" y="3102423"/>
                </a:moveTo>
                <a:lnTo>
                  <a:pt x="2417047" y="3399907"/>
                </a:lnTo>
                <a:lnTo>
                  <a:pt x="2583882" y="3102423"/>
                </a:lnTo>
                <a:close/>
                <a:moveTo>
                  <a:pt x="362857" y="2416626"/>
                </a:moveTo>
                <a:lnTo>
                  <a:pt x="362857" y="2913740"/>
                </a:lnTo>
                <a:lnTo>
                  <a:pt x="1208314" y="2913740"/>
                </a:lnTo>
                <a:lnTo>
                  <a:pt x="1208314" y="2416626"/>
                </a:lnTo>
                <a:close/>
                <a:moveTo>
                  <a:pt x="1389952" y="2416625"/>
                </a:moveTo>
                <a:lnTo>
                  <a:pt x="1389952" y="2913739"/>
                </a:lnTo>
                <a:lnTo>
                  <a:pt x="2235409" y="2913739"/>
                </a:lnTo>
                <a:lnTo>
                  <a:pt x="2235409" y="2416625"/>
                </a:lnTo>
                <a:close/>
                <a:moveTo>
                  <a:pt x="2417047" y="2416624"/>
                </a:moveTo>
                <a:lnTo>
                  <a:pt x="2417047" y="2913738"/>
                </a:lnTo>
                <a:lnTo>
                  <a:pt x="2689701" y="2913738"/>
                </a:lnTo>
                <a:lnTo>
                  <a:pt x="2968492" y="2416624"/>
                </a:lnTo>
                <a:close/>
                <a:moveTo>
                  <a:pt x="362857" y="1730827"/>
                </a:moveTo>
                <a:lnTo>
                  <a:pt x="362857" y="2227941"/>
                </a:lnTo>
                <a:lnTo>
                  <a:pt x="1208314" y="2227941"/>
                </a:lnTo>
                <a:lnTo>
                  <a:pt x="1208314" y="1730827"/>
                </a:lnTo>
                <a:close/>
                <a:moveTo>
                  <a:pt x="1389952" y="1730826"/>
                </a:moveTo>
                <a:lnTo>
                  <a:pt x="1389952" y="2227940"/>
                </a:lnTo>
                <a:lnTo>
                  <a:pt x="2235409" y="2227940"/>
                </a:lnTo>
                <a:lnTo>
                  <a:pt x="2235409" y="1730826"/>
                </a:lnTo>
                <a:close/>
                <a:moveTo>
                  <a:pt x="2417047" y="1730825"/>
                </a:moveTo>
                <a:lnTo>
                  <a:pt x="2417047" y="2227939"/>
                </a:lnTo>
                <a:lnTo>
                  <a:pt x="3074311" y="2227939"/>
                </a:lnTo>
                <a:lnTo>
                  <a:pt x="3224896" y="1959429"/>
                </a:lnTo>
                <a:lnTo>
                  <a:pt x="3262504" y="1959429"/>
                </a:lnTo>
                <a:lnTo>
                  <a:pt x="3262504" y="1730825"/>
                </a:lnTo>
                <a:close/>
                <a:moveTo>
                  <a:pt x="3444143" y="1730824"/>
                </a:moveTo>
                <a:lnTo>
                  <a:pt x="3444143" y="1959429"/>
                </a:lnTo>
                <a:lnTo>
                  <a:pt x="4289600" y="1959429"/>
                </a:lnTo>
                <a:lnTo>
                  <a:pt x="4289600" y="1730824"/>
                </a:lnTo>
                <a:close/>
                <a:moveTo>
                  <a:pt x="362857" y="1045028"/>
                </a:moveTo>
                <a:lnTo>
                  <a:pt x="362857" y="1542142"/>
                </a:lnTo>
                <a:lnTo>
                  <a:pt x="1208314" y="1542142"/>
                </a:lnTo>
                <a:lnTo>
                  <a:pt x="1208314" y="1045028"/>
                </a:lnTo>
                <a:close/>
                <a:moveTo>
                  <a:pt x="1389952" y="1045027"/>
                </a:moveTo>
                <a:lnTo>
                  <a:pt x="1389952" y="1542141"/>
                </a:lnTo>
                <a:lnTo>
                  <a:pt x="2235409" y="1542141"/>
                </a:lnTo>
                <a:lnTo>
                  <a:pt x="2235409" y="1045027"/>
                </a:lnTo>
                <a:close/>
                <a:moveTo>
                  <a:pt x="2417047" y="1045026"/>
                </a:moveTo>
                <a:lnTo>
                  <a:pt x="2417047" y="1542140"/>
                </a:lnTo>
                <a:lnTo>
                  <a:pt x="3262504" y="1542140"/>
                </a:lnTo>
                <a:lnTo>
                  <a:pt x="3262504" y="1045026"/>
                </a:lnTo>
                <a:close/>
                <a:moveTo>
                  <a:pt x="3444143" y="1045025"/>
                </a:moveTo>
                <a:lnTo>
                  <a:pt x="3444143" y="1542139"/>
                </a:lnTo>
                <a:lnTo>
                  <a:pt x="4289600" y="1542139"/>
                </a:lnTo>
                <a:lnTo>
                  <a:pt x="4289600" y="1045025"/>
                </a:lnTo>
                <a:close/>
                <a:moveTo>
                  <a:pt x="173592" y="0"/>
                </a:moveTo>
                <a:lnTo>
                  <a:pt x="4474608" y="0"/>
                </a:lnTo>
                <a:cubicBezTo>
                  <a:pt x="4570480" y="0"/>
                  <a:pt x="4648200" y="77720"/>
                  <a:pt x="4648200" y="173592"/>
                </a:cubicBezTo>
                <a:lnTo>
                  <a:pt x="4648200" y="1959429"/>
                </a:lnTo>
                <a:lnTo>
                  <a:pt x="5035367" y="1959429"/>
                </a:lnTo>
                <a:lnTo>
                  <a:pt x="5905319" y="3510643"/>
                </a:lnTo>
                <a:lnTo>
                  <a:pt x="5035367" y="5061856"/>
                </a:lnTo>
                <a:lnTo>
                  <a:pt x="3224896" y="5061856"/>
                </a:lnTo>
                <a:lnTo>
                  <a:pt x="2606264" y="3958771"/>
                </a:lnTo>
                <a:lnTo>
                  <a:pt x="173592" y="3958771"/>
                </a:lnTo>
                <a:cubicBezTo>
                  <a:pt x="77720" y="3958771"/>
                  <a:pt x="0" y="3881051"/>
                  <a:pt x="0" y="3785179"/>
                </a:cubicBezTo>
                <a:lnTo>
                  <a:pt x="0" y="173592"/>
                </a:lnTo>
                <a:cubicBezTo>
                  <a:pt x="0" y="77720"/>
                  <a:pt x="77720" y="0"/>
                  <a:pt x="173592"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16">
            <a:extLst>
              <a:ext uri="{FF2B5EF4-FFF2-40B4-BE49-F238E27FC236}">
                <a16:creationId xmlns:a16="http://schemas.microsoft.com/office/drawing/2014/main" id="{7739DC6B-51D3-4F75-A544-701BAB553CEA}"/>
              </a:ext>
            </a:extLst>
          </p:cNvPr>
          <p:cNvSpPr/>
          <p:nvPr/>
        </p:nvSpPr>
        <p:spPr>
          <a:xfrm>
            <a:off x="11175224" y="5227240"/>
            <a:ext cx="462162" cy="34893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4"/>
          </a:solidFill>
          <a:ln w="342900" cap="sq" cmpd="sng" algn="ctr">
            <a:noFill/>
            <a:prstDash val="solid"/>
          </a:ln>
          <a:effectLst/>
        </p:spPr>
        <p:txBody>
          <a:bodyPr wrap="square" rtlCol="0" anchor="ctr">
            <a:noAutofit/>
          </a:bodyPr>
          <a:lstStyle/>
          <a:p>
            <a:pPr algn="ctr" defTabSz="932597">
              <a:defRPr/>
            </a:pPr>
            <a:endParaRPr lang="en-US" sz="1836" kern="0">
              <a:solidFill>
                <a:prstClr val="white"/>
              </a:solidFill>
              <a:latin typeface="Segoe UI"/>
            </a:endParaRPr>
          </a:p>
        </p:txBody>
      </p:sp>
      <p:grpSp>
        <p:nvGrpSpPr>
          <p:cNvPr id="78" name="Group 77">
            <a:extLst>
              <a:ext uri="{FF2B5EF4-FFF2-40B4-BE49-F238E27FC236}">
                <a16:creationId xmlns:a16="http://schemas.microsoft.com/office/drawing/2014/main" id="{8978EFC3-F521-4A80-B8AF-AF6F35FF4D21}"/>
              </a:ext>
            </a:extLst>
          </p:cNvPr>
          <p:cNvGrpSpPr/>
          <p:nvPr/>
        </p:nvGrpSpPr>
        <p:grpSpPr>
          <a:xfrm>
            <a:off x="4565595" y="1694553"/>
            <a:ext cx="486928" cy="484918"/>
            <a:chOff x="7643146" y="2995601"/>
            <a:chExt cx="270958" cy="269839"/>
          </a:xfrm>
        </p:grpSpPr>
        <p:sp>
          <p:nvSpPr>
            <p:cNvPr id="79" name="Freeform 78">
              <a:extLst>
                <a:ext uri="{FF2B5EF4-FFF2-40B4-BE49-F238E27FC236}">
                  <a16:creationId xmlns:a16="http://schemas.microsoft.com/office/drawing/2014/main" id="{D9338849-4AC1-42A1-A454-14AA325A550B}"/>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solidFill>
              <a:srgbClr val="0078D4"/>
            </a:solid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0" name="Line 79">
              <a:extLst>
                <a:ext uri="{FF2B5EF4-FFF2-40B4-BE49-F238E27FC236}">
                  <a16:creationId xmlns:a16="http://schemas.microsoft.com/office/drawing/2014/main" id="{44BF3837-A96B-4423-A347-4041AD9D3DE1}"/>
                </a:ext>
              </a:extLst>
            </p:cNvPr>
            <p:cNvSpPr>
              <a:spLocks noChangeShapeType="1"/>
            </p:cNvSpPr>
            <p:nvPr/>
          </p:nvSpPr>
          <p:spPr bwMode="auto">
            <a:xfrm>
              <a:off x="7709206"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1" name="Line 80">
              <a:extLst>
                <a:ext uri="{FF2B5EF4-FFF2-40B4-BE49-F238E27FC236}">
                  <a16:creationId xmlns:a16="http://schemas.microsoft.com/office/drawing/2014/main" id="{7EDDA771-26E0-497E-825D-06B606C84250}"/>
                </a:ext>
              </a:extLst>
            </p:cNvPr>
            <p:cNvSpPr>
              <a:spLocks noChangeShapeType="1"/>
            </p:cNvSpPr>
            <p:nvPr/>
          </p:nvSpPr>
          <p:spPr bwMode="auto">
            <a:xfrm>
              <a:off x="7742796"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2" name="Line 81">
              <a:extLst>
                <a:ext uri="{FF2B5EF4-FFF2-40B4-BE49-F238E27FC236}">
                  <a16:creationId xmlns:a16="http://schemas.microsoft.com/office/drawing/2014/main" id="{CC56A632-5D9F-49B1-AE2F-93044A9E86DB}"/>
                </a:ext>
              </a:extLst>
            </p:cNvPr>
            <p:cNvSpPr>
              <a:spLocks noChangeShapeType="1"/>
            </p:cNvSpPr>
            <p:nvPr/>
          </p:nvSpPr>
          <p:spPr bwMode="auto">
            <a:xfrm>
              <a:off x="7778625"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3" name="Line 82">
              <a:extLst>
                <a:ext uri="{FF2B5EF4-FFF2-40B4-BE49-F238E27FC236}">
                  <a16:creationId xmlns:a16="http://schemas.microsoft.com/office/drawing/2014/main" id="{DA8CAF3B-2CC2-4EAB-A5E4-F95F3D861761}"/>
                </a:ext>
              </a:extLst>
            </p:cNvPr>
            <p:cNvSpPr>
              <a:spLocks noChangeShapeType="1"/>
            </p:cNvSpPr>
            <p:nvPr/>
          </p:nvSpPr>
          <p:spPr bwMode="auto">
            <a:xfrm>
              <a:off x="7812215"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4" name="Line 83">
              <a:extLst>
                <a:ext uri="{FF2B5EF4-FFF2-40B4-BE49-F238E27FC236}">
                  <a16:creationId xmlns:a16="http://schemas.microsoft.com/office/drawing/2014/main" id="{002E4AF5-1F01-45EF-936E-BE71F7F4641B}"/>
                </a:ext>
              </a:extLst>
            </p:cNvPr>
            <p:cNvSpPr>
              <a:spLocks noChangeShapeType="1"/>
            </p:cNvSpPr>
            <p:nvPr/>
          </p:nvSpPr>
          <p:spPr bwMode="auto">
            <a:xfrm>
              <a:off x="7846924"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5" name="Line 84">
              <a:extLst>
                <a:ext uri="{FF2B5EF4-FFF2-40B4-BE49-F238E27FC236}">
                  <a16:creationId xmlns:a16="http://schemas.microsoft.com/office/drawing/2014/main" id="{79C20193-DD7A-4307-A428-BB0C067DBE98}"/>
                </a:ext>
              </a:extLst>
            </p:cNvPr>
            <p:cNvSpPr>
              <a:spLocks noChangeShapeType="1"/>
            </p:cNvSpPr>
            <p:nvPr/>
          </p:nvSpPr>
          <p:spPr bwMode="auto">
            <a:xfrm flipH="1">
              <a:off x="7882753" y="3060542"/>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6" name="Line 85">
              <a:extLst>
                <a:ext uri="{FF2B5EF4-FFF2-40B4-BE49-F238E27FC236}">
                  <a16:creationId xmlns:a16="http://schemas.microsoft.com/office/drawing/2014/main" id="{8B7EFFFE-3264-4853-9B90-30EBD96FA780}"/>
                </a:ext>
              </a:extLst>
            </p:cNvPr>
            <p:cNvSpPr>
              <a:spLocks noChangeShapeType="1"/>
            </p:cNvSpPr>
            <p:nvPr/>
          </p:nvSpPr>
          <p:spPr bwMode="auto">
            <a:xfrm flipH="1">
              <a:off x="7882753" y="309637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7" name="Line 86">
              <a:extLst>
                <a:ext uri="{FF2B5EF4-FFF2-40B4-BE49-F238E27FC236}">
                  <a16:creationId xmlns:a16="http://schemas.microsoft.com/office/drawing/2014/main" id="{8F380602-FDB0-4875-96F0-CAEBD034AB2E}"/>
                </a:ext>
              </a:extLst>
            </p:cNvPr>
            <p:cNvSpPr>
              <a:spLocks noChangeShapeType="1"/>
            </p:cNvSpPr>
            <p:nvPr/>
          </p:nvSpPr>
          <p:spPr bwMode="auto">
            <a:xfrm flipH="1">
              <a:off x="7882753" y="312996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8" name="Line 87">
              <a:extLst>
                <a:ext uri="{FF2B5EF4-FFF2-40B4-BE49-F238E27FC236}">
                  <a16:creationId xmlns:a16="http://schemas.microsoft.com/office/drawing/2014/main" id="{F57C8FAC-FDA7-4F61-A258-E37D5EAF8C6E}"/>
                </a:ext>
              </a:extLst>
            </p:cNvPr>
            <p:cNvSpPr>
              <a:spLocks noChangeShapeType="1"/>
            </p:cNvSpPr>
            <p:nvPr/>
          </p:nvSpPr>
          <p:spPr bwMode="auto">
            <a:xfrm flipH="1">
              <a:off x="7882753" y="316467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9" name="Line 88">
              <a:extLst>
                <a:ext uri="{FF2B5EF4-FFF2-40B4-BE49-F238E27FC236}">
                  <a16:creationId xmlns:a16="http://schemas.microsoft.com/office/drawing/2014/main" id="{78B8F9B9-4A4E-4386-A239-B9F982F4D098}"/>
                </a:ext>
              </a:extLst>
            </p:cNvPr>
            <p:cNvSpPr>
              <a:spLocks noChangeShapeType="1"/>
            </p:cNvSpPr>
            <p:nvPr/>
          </p:nvSpPr>
          <p:spPr bwMode="auto">
            <a:xfrm flipH="1">
              <a:off x="7882753" y="320050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0" name="Line 89">
              <a:extLst>
                <a:ext uri="{FF2B5EF4-FFF2-40B4-BE49-F238E27FC236}">
                  <a16:creationId xmlns:a16="http://schemas.microsoft.com/office/drawing/2014/main" id="{68C23F8C-8239-4960-837C-BCE75083D5A4}"/>
                </a:ext>
              </a:extLst>
            </p:cNvPr>
            <p:cNvSpPr>
              <a:spLocks noChangeShapeType="1"/>
            </p:cNvSpPr>
            <p:nvPr/>
          </p:nvSpPr>
          <p:spPr bwMode="auto">
            <a:xfrm flipH="1">
              <a:off x="7643146" y="3060542"/>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1" name="Line 90">
              <a:extLst>
                <a:ext uri="{FF2B5EF4-FFF2-40B4-BE49-F238E27FC236}">
                  <a16:creationId xmlns:a16="http://schemas.microsoft.com/office/drawing/2014/main" id="{99B1C0FF-C774-4F14-A981-6F6A02EBBF5F}"/>
                </a:ext>
              </a:extLst>
            </p:cNvPr>
            <p:cNvSpPr>
              <a:spLocks noChangeShapeType="1"/>
            </p:cNvSpPr>
            <p:nvPr/>
          </p:nvSpPr>
          <p:spPr bwMode="auto">
            <a:xfrm flipH="1">
              <a:off x="7643146" y="309637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2" name="Line 91">
              <a:extLst>
                <a:ext uri="{FF2B5EF4-FFF2-40B4-BE49-F238E27FC236}">
                  <a16:creationId xmlns:a16="http://schemas.microsoft.com/office/drawing/2014/main" id="{88859876-0082-4404-9632-7A6F5748B1CC}"/>
                </a:ext>
              </a:extLst>
            </p:cNvPr>
            <p:cNvSpPr>
              <a:spLocks noChangeShapeType="1"/>
            </p:cNvSpPr>
            <p:nvPr/>
          </p:nvSpPr>
          <p:spPr bwMode="auto">
            <a:xfrm flipH="1">
              <a:off x="7643146" y="312996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3" name="Line 92">
              <a:extLst>
                <a:ext uri="{FF2B5EF4-FFF2-40B4-BE49-F238E27FC236}">
                  <a16:creationId xmlns:a16="http://schemas.microsoft.com/office/drawing/2014/main" id="{A3894A87-EC7E-4CB6-9979-CB170577D249}"/>
                </a:ext>
              </a:extLst>
            </p:cNvPr>
            <p:cNvSpPr>
              <a:spLocks noChangeShapeType="1"/>
            </p:cNvSpPr>
            <p:nvPr/>
          </p:nvSpPr>
          <p:spPr bwMode="auto">
            <a:xfrm flipH="1">
              <a:off x="7643146" y="316467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4" name="Line 93">
              <a:extLst>
                <a:ext uri="{FF2B5EF4-FFF2-40B4-BE49-F238E27FC236}">
                  <a16:creationId xmlns:a16="http://schemas.microsoft.com/office/drawing/2014/main" id="{9DA0921B-9B54-49FE-8E45-1DDC41E8C866}"/>
                </a:ext>
              </a:extLst>
            </p:cNvPr>
            <p:cNvSpPr>
              <a:spLocks noChangeShapeType="1"/>
            </p:cNvSpPr>
            <p:nvPr/>
          </p:nvSpPr>
          <p:spPr bwMode="auto">
            <a:xfrm flipH="1">
              <a:off x="7643146" y="320050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5" name="Line 94">
              <a:extLst>
                <a:ext uri="{FF2B5EF4-FFF2-40B4-BE49-F238E27FC236}">
                  <a16:creationId xmlns:a16="http://schemas.microsoft.com/office/drawing/2014/main" id="{F19B6845-D745-4BDA-9EE8-2C6DC8EDE8FB}"/>
                </a:ext>
              </a:extLst>
            </p:cNvPr>
            <p:cNvSpPr>
              <a:spLocks noChangeShapeType="1"/>
            </p:cNvSpPr>
            <p:nvPr/>
          </p:nvSpPr>
          <p:spPr bwMode="auto">
            <a:xfrm>
              <a:off x="7709206"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6" name="Line 95">
              <a:extLst>
                <a:ext uri="{FF2B5EF4-FFF2-40B4-BE49-F238E27FC236}">
                  <a16:creationId xmlns:a16="http://schemas.microsoft.com/office/drawing/2014/main" id="{CA566FB1-4CB9-4FCD-BD41-510ABFAA803E}"/>
                </a:ext>
              </a:extLst>
            </p:cNvPr>
            <p:cNvSpPr>
              <a:spLocks noChangeShapeType="1"/>
            </p:cNvSpPr>
            <p:nvPr/>
          </p:nvSpPr>
          <p:spPr bwMode="auto">
            <a:xfrm>
              <a:off x="7742796"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7" name="Line 96">
              <a:extLst>
                <a:ext uri="{FF2B5EF4-FFF2-40B4-BE49-F238E27FC236}">
                  <a16:creationId xmlns:a16="http://schemas.microsoft.com/office/drawing/2014/main" id="{728DB4FA-27B7-41B7-8755-3726DA527C2A}"/>
                </a:ext>
              </a:extLst>
            </p:cNvPr>
            <p:cNvSpPr>
              <a:spLocks noChangeShapeType="1"/>
            </p:cNvSpPr>
            <p:nvPr/>
          </p:nvSpPr>
          <p:spPr bwMode="auto">
            <a:xfrm>
              <a:off x="7778625"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8" name="Line 97">
              <a:extLst>
                <a:ext uri="{FF2B5EF4-FFF2-40B4-BE49-F238E27FC236}">
                  <a16:creationId xmlns:a16="http://schemas.microsoft.com/office/drawing/2014/main" id="{C8868E9A-9BB7-49B1-9AFD-D1CB6EA1783D}"/>
                </a:ext>
              </a:extLst>
            </p:cNvPr>
            <p:cNvSpPr>
              <a:spLocks noChangeShapeType="1"/>
            </p:cNvSpPr>
            <p:nvPr/>
          </p:nvSpPr>
          <p:spPr bwMode="auto">
            <a:xfrm>
              <a:off x="7812215"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9" name="Line 98">
              <a:extLst>
                <a:ext uri="{FF2B5EF4-FFF2-40B4-BE49-F238E27FC236}">
                  <a16:creationId xmlns:a16="http://schemas.microsoft.com/office/drawing/2014/main" id="{1A23A540-8E47-4FF3-B3F1-FD3EA5EC8D7A}"/>
                </a:ext>
              </a:extLst>
            </p:cNvPr>
            <p:cNvSpPr>
              <a:spLocks noChangeShapeType="1"/>
            </p:cNvSpPr>
            <p:nvPr/>
          </p:nvSpPr>
          <p:spPr bwMode="auto">
            <a:xfrm>
              <a:off x="7846924"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grpSp>
      <p:cxnSp>
        <p:nvCxnSpPr>
          <p:cNvPr id="112" name="Straight Connector 111">
            <a:extLst>
              <a:ext uri="{FF2B5EF4-FFF2-40B4-BE49-F238E27FC236}">
                <a16:creationId xmlns:a16="http://schemas.microsoft.com/office/drawing/2014/main" id="{7E0B2688-65AB-4772-AF3C-885DF4038B18}"/>
              </a:ext>
            </a:extLst>
          </p:cNvPr>
          <p:cNvCxnSpPr/>
          <p:nvPr/>
        </p:nvCxnSpPr>
        <p:spPr>
          <a:xfrm>
            <a:off x="5141600"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3" name="Straight Connector 112">
            <a:extLst>
              <a:ext uri="{FF2B5EF4-FFF2-40B4-BE49-F238E27FC236}">
                <a16:creationId xmlns:a16="http://schemas.microsoft.com/office/drawing/2014/main" id="{749A481A-CC26-4DFF-B2DA-89D4DD821CB1}"/>
              </a:ext>
            </a:extLst>
          </p:cNvPr>
          <p:cNvCxnSpPr/>
          <p:nvPr/>
        </p:nvCxnSpPr>
        <p:spPr>
          <a:xfrm>
            <a:off x="6749001"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4" name="Straight Connector 113">
            <a:extLst>
              <a:ext uri="{FF2B5EF4-FFF2-40B4-BE49-F238E27FC236}">
                <a16:creationId xmlns:a16="http://schemas.microsoft.com/office/drawing/2014/main" id="{8C680EA9-17A8-4237-8443-F7D8EC310A7D}"/>
              </a:ext>
            </a:extLst>
          </p:cNvPr>
          <p:cNvCxnSpPr/>
          <p:nvPr/>
        </p:nvCxnSpPr>
        <p:spPr>
          <a:xfrm>
            <a:off x="8466718"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7" name="Straight Connector 116">
            <a:extLst>
              <a:ext uri="{FF2B5EF4-FFF2-40B4-BE49-F238E27FC236}">
                <a16:creationId xmlns:a16="http://schemas.microsoft.com/office/drawing/2014/main" id="{E4DA7265-9DD6-4DB3-9F6A-88960D2F094A}"/>
              </a:ext>
            </a:extLst>
          </p:cNvPr>
          <p:cNvCxnSpPr/>
          <p:nvPr/>
        </p:nvCxnSpPr>
        <p:spPr>
          <a:xfrm>
            <a:off x="10152916"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8" name="Straight Connector 117">
            <a:extLst>
              <a:ext uri="{FF2B5EF4-FFF2-40B4-BE49-F238E27FC236}">
                <a16:creationId xmlns:a16="http://schemas.microsoft.com/office/drawing/2014/main" id="{E64ADF72-DA34-4063-A199-3FA8AF8A1BC6}"/>
              </a:ext>
            </a:extLst>
          </p:cNvPr>
          <p:cNvCxnSpPr/>
          <p:nvPr/>
        </p:nvCxnSpPr>
        <p:spPr>
          <a:xfrm>
            <a:off x="8545514" y="3748275"/>
            <a:ext cx="693388" cy="0"/>
          </a:xfrm>
          <a:prstGeom prst="line">
            <a:avLst/>
          </a:prstGeom>
          <a:noFill/>
          <a:ln w="12700" cap="flat" cmpd="sng" algn="ctr">
            <a:solidFill>
              <a:sysClr val="windowText" lastClr="000000"/>
            </a:solidFill>
            <a:prstDash val="solid"/>
            <a:headEnd type="none"/>
            <a:tailEnd type="triangle"/>
          </a:ln>
          <a:effectLst/>
        </p:spPr>
      </p:cxnSp>
      <p:cxnSp>
        <p:nvCxnSpPr>
          <p:cNvPr id="119" name="Straight Connector 118">
            <a:extLst>
              <a:ext uri="{FF2B5EF4-FFF2-40B4-BE49-F238E27FC236}">
                <a16:creationId xmlns:a16="http://schemas.microsoft.com/office/drawing/2014/main" id="{0BF6791C-8473-46BB-A0F0-17F002B48007}"/>
              </a:ext>
            </a:extLst>
          </p:cNvPr>
          <p:cNvCxnSpPr>
            <a:cxnSpLocks/>
          </p:cNvCxnSpPr>
          <p:nvPr/>
        </p:nvCxnSpPr>
        <p:spPr>
          <a:xfrm>
            <a:off x="10252193" y="5401706"/>
            <a:ext cx="693388" cy="0"/>
          </a:xfrm>
          <a:prstGeom prst="line">
            <a:avLst/>
          </a:prstGeom>
          <a:noFill/>
          <a:ln w="12700" cap="flat" cmpd="sng" algn="ctr">
            <a:solidFill>
              <a:sysClr val="windowText" lastClr="000000"/>
            </a:solidFill>
            <a:prstDash val="solid"/>
            <a:headEnd type="none"/>
            <a:tailEnd type="triangle"/>
          </a:ln>
          <a:effectLst/>
        </p:spPr>
      </p:cxnSp>
      <p:sp>
        <p:nvSpPr>
          <p:cNvPr id="120" name="Freeform 55">
            <a:extLst>
              <a:ext uri="{FF2B5EF4-FFF2-40B4-BE49-F238E27FC236}">
                <a16:creationId xmlns:a16="http://schemas.microsoft.com/office/drawing/2014/main" id="{C857F4DC-3879-4C76-949A-3E0B318FC341}"/>
              </a:ext>
            </a:extLst>
          </p:cNvPr>
          <p:cNvSpPr/>
          <p:nvPr/>
        </p:nvSpPr>
        <p:spPr bwMode="auto">
          <a:xfrm>
            <a:off x="6350833" y="2628837"/>
            <a:ext cx="1186115" cy="1119437"/>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21" name="Freeform 128">
            <a:extLst>
              <a:ext uri="{FF2B5EF4-FFF2-40B4-BE49-F238E27FC236}">
                <a16:creationId xmlns:a16="http://schemas.microsoft.com/office/drawing/2014/main" id="{824794F5-F91B-4FB4-A04C-BD3F58D861B4}"/>
              </a:ext>
            </a:extLst>
          </p:cNvPr>
          <p:cNvSpPr/>
          <p:nvPr/>
        </p:nvSpPr>
        <p:spPr bwMode="auto">
          <a:xfrm>
            <a:off x="8101816" y="2885753"/>
            <a:ext cx="1638919" cy="322869"/>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22" name="Freeform 66">
            <a:extLst>
              <a:ext uri="{FF2B5EF4-FFF2-40B4-BE49-F238E27FC236}">
                <a16:creationId xmlns:a16="http://schemas.microsoft.com/office/drawing/2014/main" id="{A25D65BF-40FA-4FFA-83F5-6B28D933CC72}"/>
              </a:ext>
            </a:extLst>
          </p:cNvPr>
          <p:cNvSpPr/>
          <p:nvPr/>
        </p:nvSpPr>
        <p:spPr bwMode="auto">
          <a:xfrm flipH="1">
            <a:off x="8101816" y="4576988"/>
            <a:ext cx="1638919" cy="322869"/>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5" name="Rectangle 4">
            <a:extLst>
              <a:ext uri="{FF2B5EF4-FFF2-40B4-BE49-F238E27FC236}">
                <a16:creationId xmlns:a16="http://schemas.microsoft.com/office/drawing/2014/main" id="{86270B48-AB03-E146-8344-ECAB5691831F}"/>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A1BAE6-DCBD-4E48-B27B-F59B1010F4D1}"/>
              </a:ext>
            </a:extLst>
          </p:cNvPr>
          <p:cNvSpPr>
            <a:spLocks noGrp="1"/>
          </p:cNvSpPr>
          <p:nvPr>
            <p:ph type="title"/>
          </p:nvPr>
        </p:nvSpPr>
        <p:spPr>
          <a:xfrm>
            <a:off x="441211" y="2493540"/>
            <a:ext cx="3341341" cy="2273382"/>
          </a:xfrm>
        </p:spPr>
        <p:txBody>
          <a:bodyPr anchor="ctr"/>
          <a:lstStyle/>
          <a:p>
            <a:r>
              <a:rPr lang="en-US" sz="3264" dirty="0">
                <a:solidFill>
                  <a:schemeClr val="accent2"/>
                </a:solidFill>
              </a:rPr>
              <a:t>Stay agile with real-time telemetry on Azure Cosmos DB </a:t>
            </a:r>
            <a:br>
              <a:rPr lang="en-US" sz="3264" dirty="0">
                <a:solidFill>
                  <a:schemeClr val="accent2"/>
                </a:solidFill>
              </a:rPr>
            </a:br>
            <a:endParaRPr lang="en-US" sz="1428" dirty="0">
              <a:solidFill>
                <a:schemeClr val="accent2"/>
              </a:solidFill>
              <a:latin typeface="+mn-lt"/>
            </a:endParaRPr>
          </a:p>
        </p:txBody>
      </p:sp>
      <p:grpSp>
        <p:nvGrpSpPr>
          <p:cNvPr id="126" name="Group 125">
            <a:extLst>
              <a:ext uri="{FF2B5EF4-FFF2-40B4-BE49-F238E27FC236}">
                <a16:creationId xmlns:a16="http://schemas.microsoft.com/office/drawing/2014/main" id="{416EBE6F-AC98-B54D-9CF9-8DED270153F9}"/>
              </a:ext>
            </a:extLst>
          </p:cNvPr>
          <p:cNvGrpSpPr>
            <a:grpSpLocks noChangeAspect="1"/>
          </p:cNvGrpSpPr>
          <p:nvPr/>
        </p:nvGrpSpPr>
        <p:grpSpPr>
          <a:xfrm>
            <a:off x="7741625" y="1695322"/>
            <a:ext cx="459714" cy="471209"/>
            <a:chOff x="10607762" y="6276968"/>
            <a:chExt cx="538643" cy="605843"/>
          </a:xfrm>
        </p:grpSpPr>
        <p:grpSp>
          <p:nvGrpSpPr>
            <p:cNvPr id="127" name="Group 126">
              <a:extLst>
                <a:ext uri="{FF2B5EF4-FFF2-40B4-BE49-F238E27FC236}">
                  <a16:creationId xmlns:a16="http://schemas.microsoft.com/office/drawing/2014/main" id="{672ABA0D-16E2-9847-A22E-BC7E2C280FCD}"/>
                </a:ext>
              </a:extLst>
            </p:cNvPr>
            <p:cNvGrpSpPr/>
            <p:nvPr/>
          </p:nvGrpSpPr>
          <p:grpSpPr>
            <a:xfrm>
              <a:off x="10607762" y="6476285"/>
              <a:ext cx="538643" cy="406526"/>
              <a:chOff x="10607762" y="6276968"/>
              <a:chExt cx="538643" cy="406526"/>
            </a:xfrm>
          </p:grpSpPr>
          <p:sp>
            <p:nvSpPr>
              <p:cNvPr id="132" name="Freeform 8">
                <a:extLst>
                  <a:ext uri="{FF2B5EF4-FFF2-40B4-BE49-F238E27FC236}">
                    <a16:creationId xmlns:a16="http://schemas.microsoft.com/office/drawing/2014/main" id="{C37DEFEB-FE06-B142-B7FB-07F280697E10}"/>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3" name="Freeform 9">
                <a:extLst>
                  <a:ext uri="{FF2B5EF4-FFF2-40B4-BE49-F238E27FC236}">
                    <a16:creationId xmlns:a16="http://schemas.microsoft.com/office/drawing/2014/main" id="{15658959-C02D-DC4E-A615-695043BA0A54}"/>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4" name="Freeform 10">
                <a:extLst>
                  <a:ext uri="{FF2B5EF4-FFF2-40B4-BE49-F238E27FC236}">
                    <a16:creationId xmlns:a16="http://schemas.microsoft.com/office/drawing/2014/main" id="{CABF64EF-91B3-184B-815F-A00AFB91AA22}"/>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grpSp>
          <p:nvGrpSpPr>
            <p:cNvPr id="128" name="Group 127">
              <a:extLst>
                <a:ext uri="{FF2B5EF4-FFF2-40B4-BE49-F238E27FC236}">
                  <a16:creationId xmlns:a16="http://schemas.microsoft.com/office/drawing/2014/main" id="{BCCE3E08-07D5-7B43-B898-F63B5A158FC8}"/>
                </a:ext>
              </a:extLst>
            </p:cNvPr>
            <p:cNvGrpSpPr/>
            <p:nvPr/>
          </p:nvGrpSpPr>
          <p:grpSpPr>
            <a:xfrm>
              <a:off x="10607762" y="6276968"/>
              <a:ext cx="538643" cy="406526"/>
              <a:chOff x="10607762" y="6276968"/>
              <a:chExt cx="538643" cy="406526"/>
            </a:xfrm>
          </p:grpSpPr>
          <p:sp>
            <p:nvSpPr>
              <p:cNvPr id="129" name="Freeform 8">
                <a:extLst>
                  <a:ext uri="{FF2B5EF4-FFF2-40B4-BE49-F238E27FC236}">
                    <a16:creationId xmlns:a16="http://schemas.microsoft.com/office/drawing/2014/main" id="{6998D265-E625-FE4D-9788-BC3A910FCCB6}"/>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0" name="Freeform 9">
                <a:extLst>
                  <a:ext uri="{FF2B5EF4-FFF2-40B4-BE49-F238E27FC236}">
                    <a16:creationId xmlns:a16="http://schemas.microsoft.com/office/drawing/2014/main" id="{DCA58646-9D58-7645-8E6F-291F79D55D3A}"/>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1" name="Freeform 10">
                <a:extLst>
                  <a:ext uri="{FF2B5EF4-FFF2-40B4-BE49-F238E27FC236}">
                    <a16:creationId xmlns:a16="http://schemas.microsoft.com/office/drawing/2014/main" id="{5C1AA836-B2AA-AE4D-94A2-A4E2A2019E5E}"/>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grpSp>
      <p:pic>
        <p:nvPicPr>
          <p:cNvPr id="135" name="Graphic 134">
            <a:extLst>
              <a:ext uri="{FF2B5EF4-FFF2-40B4-BE49-F238E27FC236}">
                <a16:creationId xmlns:a16="http://schemas.microsoft.com/office/drawing/2014/main" id="{1E099ACF-8A36-3749-8973-A0D651003D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8048" y="1685929"/>
            <a:ext cx="465372" cy="465372"/>
          </a:xfrm>
          <a:prstGeom prst="rect">
            <a:avLst/>
          </a:prstGeom>
        </p:spPr>
      </p:pic>
      <p:grpSp>
        <p:nvGrpSpPr>
          <p:cNvPr id="136" name="Group 135">
            <a:extLst>
              <a:ext uri="{FF2B5EF4-FFF2-40B4-BE49-F238E27FC236}">
                <a16:creationId xmlns:a16="http://schemas.microsoft.com/office/drawing/2014/main" id="{97132CE3-FF49-ED42-BAAD-97F808681A40}"/>
              </a:ext>
            </a:extLst>
          </p:cNvPr>
          <p:cNvGrpSpPr>
            <a:grpSpLocks noChangeAspect="1"/>
          </p:cNvGrpSpPr>
          <p:nvPr/>
        </p:nvGrpSpPr>
        <p:grpSpPr>
          <a:xfrm>
            <a:off x="11116596" y="1837127"/>
            <a:ext cx="513256" cy="225642"/>
            <a:chOff x="10179061" y="2638425"/>
            <a:chExt cx="503238" cy="221238"/>
          </a:xfrm>
        </p:grpSpPr>
        <p:sp>
          <p:nvSpPr>
            <p:cNvPr id="137" name="Freeform 203">
              <a:extLst>
                <a:ext uri="{FF2B5EF4-FFF2-40B4-BE49-F238E27FC236}">
                  <a16:creationId xmlns:a16="http://schemas.microsoft.com/office/drawing/2014/main" id="{951BCC9C-9D10-2949-97B9-48C85464F68D}"/>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38" name="Line 204">
              <a:extLst>
                <a:ext uri="{FF2B5EF4-FFF2-40B4-BE49-F238E27FC236}">
                  <a16:creationId xmlns:a16="http://schemas.microsoft.com/office/drawing/2014/main" id="{5336059B-D150-A342-8DA5-27DDC386BE8A}"/>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39" name="Freeform 205">
              <a:extLst>
                <a:ext uri="{FF2B5EF4-FFF2-40B4-BE49-F238E27FC236}">
                  <a16:creationId xmlns:a16="http://schemas.microsoft.com/office/drawing/2014/main" id="{297DB310-DE60-0A48-9316-4633600391DD}"/>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0" name="Freeform 206">
              <a:extLst>
                <a:ext uri="{FF2B5EF4-FFF2-40B4-BE49-F238E27FC236}">
                  <a16:creationId xmlns:a16="http://schemas.microsoft.com/office/drawing/2014/main" id="{90262DAE-BBC1-D347-859F-43EC605526AE}"/>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1" name="Freeform 207">
              <a:extLst>
                <a:ext uri="{FF2B5EF4-FFF2-40B4-BE49-F238E27FC236}">
                  <a16:creationId xmlns:a16="http://schemas.microsoft.com/office/drawing/2014/main" id="{5544F20B-4D5B-9043-9589-F1B2A60E11FB}"/>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2" name="Freeform 208">
              <a:extLst>
                <a:ext uri="{FF2B5EF4-FFF2-40B4-BE49-F238E27FC236}">
                  <a16:creationId xmlns:a16="http://schemas.microsoft.com/office/drawing/2014/main" id="{65ADA6FB-1E01-E14A-87D3-14D67BB6C8F1}"/>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3" name="Freeform 209">
              <a:extLst>
                <a:ext uri="{FF2B5EF4-FFF2-40B4-BE49-F238E27FC236}">
                  <a16:creationId xmlns:a16="http://schemas.microsoft.com/office/drawing/2014/main" id="{09734B3C-97C1-7A41-928E-71589D61017B}"/>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4" name="Freeform 210">
              <a:extLst>
                <a:ext uri="{FF2B5EF4-FFF2-40B4-BE49-F238E27FC236}">
                  <a16:creationId xmlns:a16="http://schemas.microsoft.com/office/drawing/2014/main" id="{C89FC513-2A78-1B4F-BE66-671367F59048}"/>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pic>
        <p:nvPicPr>
          <p:cNvPr id="155" name="Graphic 154">
            <a:extLst>
              <a:ext uri="{FF2B5EF4-FFF2-40B4-BE49-F238E27FC236}">
                <a16:creationId xmlns:a16="http://schemas.microsoft.com/office/drawing/2014/main" id="{C8F3EF57-5D5A-8042-9E53-A2F9D1CC5BE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95006" y="5067562"/>
            <a:ext cx="491456" cy="565027"/>
          </a:xfrm>
          <a:prstGeom prst="rect">
            <a:avLst/>
          </a:prstGeom>
        </p:spPr>
      </p:pic>
    </p:spTree>
    <p:extLst>
      <p:ext uri="{BB962C8B-B14F-4D97-AF65-F5344CB8AC3E}">
        <p14:creationId xmlns:p14="http://schemas.microsoft.com/office/powerpoint/2010/main" val="351759652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E1C1DF1E-4CCE-4A5C-853B-426EAE4760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3"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0C74B07-8A04-A042-81DE-DAF9A1F87384}"/>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E020831-4E0A-EB4E-9942-35380136DED1}"/>
              </a:ext>
            </a:extLst>
          </p:cNvPr>
          <p:cNvSpPr txBox="1"/>
          <p:nvPr/>
        </p:nvSpPr>
        <p:spPr>
          <a:xfrm>
            <a:off x="6744151" y="523567"/>
            <a:ext cx="5293820" cy="2421496"/>
          </a:xfrm>
          <a:prstGeom prst="rect">
            <a:avLst/>
          </a:prstGeom>
          <a:noFill/>
        </p:spPr>
        <p:txBody>
          <a:bodyPr wrap="square" lIns="93260" tIns="93260" rIns="93260" bIns="93260" rtlCol="0">
            <a:noAutofit/>
          </a:bodyPr>
          <a:lstStyle/>
          <a:p>
            <a:pPr defTabSz="932597">
              <a:spcAft>
                <a:spcPts val="1224"/>
              </a:spcAft>
            </a:pPr>
            <a:r>
              <a:rPr lang="en-CA" sz="3264" b="1" dirty="0">
                <a:solidFill>
                  <a:srgbClr val="FFFFFF"/>
                </a:solidFill>
                <a:latin typeface="Segoe UI"/>
              </a:rPr>
              <a:t>ASOS </a:t>
            </a:r>
          </a:p>
          <a:p>
            <a:pPr defTabSz="932597">
              <a:spcAft>
                <a:spcPts val="1224"/>
              </a:spcAft>
            </a:pPr>
            <a:r>
              <a:rPr lang="en-CA" sz="2448" dirty="0">
                <a:solidFill>
                  <a:srgbClr val="FFFFFF"/>
                </a:solidFill>
                <a:latin typeface="Segoe UI" panose="020B0502040204020203" pitchFamily="34" charset="0"/>
                <a:cs typeface="Segoe UI" panose="020B0502040204020203" pitchFamily="34" charset="0"/>
              </a:rPr>
              <a:t>Real-time product recommendations and instant order updates for 15mm+ global customers.</a:t>
            </a:r>
          </a:p>
        </p:txBody>
      </p:sp>
      <p:sp>
        <p:nvSpPr>
          <p:cNvPr id="7" name="Rectangle 6">
            <a:extLst>
              <a:ext uri="{FF2B5EF4-FFF2-40B4-BE49-F238E27FC236}">
                <a16:creationId xmlns:a16="http://schemas.microsoft.com/office/drawing/2014/main" id="{2E4992E5-6D37-0E4B-AB82-E9CF211F6D6C}"/>
              </a:ext>
            </a:extLst>
          </p:cNvPr>
          <p:cNvSpPr/>
          <p:nvPr/>
        </p:nvSpPr>
        <p:spPr>
          <a:xfrm>
            <a:off x="6744152" y="2994737"/>
            <a:ext cx="4187709" cy="2337601"/>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&lt;10 </a:t>
            </a:r>
            <a:r>
              <a:rPr lang="en-US" sz="1836" dirty="0" err="1">
                <a:solidFill>
                  <a:srgbClr val="FFFFFF"/>
                </a:solidFill>
                <a:latin typeface="Segoe UI"/>
              </a:rPr>
              <a:t>ms</a:t>
            </a:r>
            <a:r>
              <a:rPr lang="en-US" sz="1836" dirty="0">
                <a:solidFill>
                  <a:srgbClr val="FFFFFF"/>
                </a:solidFill>
                <a:latin typeface="Segoe UI"/>
              </a:rPr>
              <a:t> latency reads and writes</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Global data distribution</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Instant elastic scalability</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Change feed for order workflows and microservices</a:t>
            </a:r>
          </a:p>
        </p:txBody>
      </p:sp>
      <p:pic>
        <p:nvPicPr>
          <p:cNvPr id="2" name="Picture 1">
            <a:extLst>
              <a:ext uri="{FF2B5EF4-FFF2-40B4-BE49-F238E27FC236}">
                <a16:creationId xmlns:a16="http://schemas.microsoft.com/office/drawing/2014/main" id="{A1BED5D8-6B5E-4A44-A86F-32B0DC6F7193}"/>
              </a:ext>
            </a:extLst>
          </p:cNvPr>
          <p:cNvPicPr>
            <a:picLocks noChangeAspect="1"/>
          </p:cNvPicPr>
          <p:nvPr/>
        </p:nvPicPr>
        <p:blipFill rotWithShape="1">
          <a:blip r:embed="rId4"/>
          <a:srcRect b="21356"/>
          <a:stretch/>
        </p:blipFill>
        <p:spPr>
          <a:xfrm>
            <a:off x="6744151" y="5996365"/>
            <a:ext cx="1354018" cy="393995"/>
          </a:xfrm>
          <a:prstGeom prst="rect">
            <a:avLst/>
          </a:prstGeom>
        </p:spPr>
      </p:pic>
    </p:spTree>
    <p:extLst>
      <p:ext uri="{BB962C8B-B14F-4D97-AF65-F5344CB8AC3E}">
        <p14:creationId xmlns:p14="http://schemas.microsoft.com/office/powerpoint/2010/main" val="5170693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2B5134-6FF8-A947-8526-A20C7C9BA8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3" y="-1"/>
            <a:ext cx="12434711" cy="6994525"/>
          </a:xfrm>
          <a:prstGeom prst="rect">
            <a:avLst/>
          </a:prstGeom>
        </p:spPr>
      </p:pic>
      <p:sp>
        <p:nvSpPr>
          <p:cNvPr id="18" name="Rectangle 17">
            <a:extLst>
              <a:ext uri="{FF2B5EF4-FFF2-40B4-BE49-F238E27FC236}">
                <a16:creationId xmlns:a16="http://schemas.microsoft.com/office/drawing/2014/main" id="{5A92767F-0616-6143-8A3E-BE71D754AAC9}"/>
              </a:ext>
            </a:extLst>
          </p:cNvPr>
          <p:cNvSpPr/>
          <p:nvPr/>
        </p:nvSpPr>
        <p:spPr bwMode="auto">
          <a:xfrm>
            <a:off x="1699367" y="1926968"/>
            <a:ext cx="9048657" cy="3174896"/>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A1DDA14E-E13B-8146-B913-9C726E9D0282}"/>
              </a:ext>
            </a:extLst>
          </p:cNvPr>
          <p:cNvSpPr/>
          <p:nvPr/>
        </p:nvSpPr>
        <p:spPr>
          <a:xfrm>
            <a:off x="2584718" y="2781488"/>
            <a:ext cx="7541571" cy="734534"/>
          </a:xfrm>
          <a:prstGeom prst="rect">
            <a:avLst/>
          </a:prstGeom>
        </p:spPr>
        <p:txBody>
          <a:bodyPr wrap="square">
            <a:spAutoFit/>
          </a:bodyPr>
          <a:lstStyle/>
          <a:p>
            <a:pPr defTabSz="932597"/>
            <a:r>
              <a:rPr lang="en-CA" sz="2040" dirty="0">
                <a:solidFill>
                  <a:srgbClr val="50E6FF"/>
                </a:solidFill>
                <a:latin typeface="Segoe UI"/>
              </a:rPr>
              <a:t>“</a:t>
            </a:r>
            <a:r>
              <a:rPr lang="en-US" sz="2040" dirty="0">
                <a:solidFill>
                  <a:srgbClr val="FFFFFF"/>
                </a:solidFill>
                <a:latin typeface="Segoe UI"/>
              </a:rPr>
              <a:t>We chose Azure Cosmos DB because of its global distribution and ability to handle heavy seasonal bursts like Black Friday.</a:t>
            </a:r>
            <a:r>
              <a:rPr lang="en-US" sz="2040" dirty="0">
                <a:solidFill>
                  <a:srgbClr val="50E6FF"/>
                </a:solidFill>
                <a:latin typeface="Segoe UI"/>
              </a:rPr>
              <a:t>”</a:t>
            </a:r>
          </a:p>
        </p:txBody>
      </p:sp>
      <p:sp>
        <p:nvSpPr>
          <p:cNvPr id="20" name="Rectangle 19">
            <a:extLst>
              <a:ext uri="{FF2B5EF4-FFF2-40B4-BE49-F238E27FC236}">
                <a16:creationId xmlns:a16="http://schemas.microsoft.com/office/drawing/2014/main" id="{C31DA261-B8D5-F941-AE74-394B4FAB9313}"/>
              </a:ext>
            </a:extLst>
          </p:cNvPr>
          <p:cNvSpPr/>
          <p:nvPr/>
        </p:nvSpPr>
        <p:spPr>
          <a:xfrm>
            <a:off x="2584718" y="3725534"/>
            <a:ext cx="6217356" cy="574443"/>
          </a:xfrm>
          <a:prstGeom prst="rect">
            <a:avLst/>
          </a:prstGeom>
        </p:spPr>
        <p:txBody>
          <a:bodyPr>
            <a:spAutoFit/>
          </a:bodyPr>
          <a:lstStyle/>
          <a:p>
            <a:pPr defTabSz="932597"/>
            <a:r>
              <a:rPr lang="en-US" sz="1632" dirty="0">
                <a:solidFill>
                  <a:srgbClr val="50E6FF"/>
                </a:solidFill>
                <a:latin typeface="Segoe UI Semibold"/>
              </a:rPr>
              <a:t>Bob Strudwick</a:t>
            </a:r>
          </a:p>
          <a:p>
            <a:pPr defTabSz="932597"/>
            <a:r>
              <a:rPr lang="en-US" sz="1428" dirty="0">
                <a:solidFill>
                  <a:srgbClr val="FFFFFF"/>
                </a:solidFill>
                <a:latin typeface="Segoe UI"/>
              </a:rPr>
              <a:t>Chief Technology Officer</a:t>
            </a:r>
          </a:p>
        </p:txBody>
      </p:sp>
      <p:pic>
        <p:nvPicPr>
          <p:cNvPr id="22" name="Picture 21">
            <a:extLst>
              <a:ext uri="{FF2B5EF4-FFF2-40B4-BE49-F238E27FC236}">
                <a16:creationId xmlns:a16="http://schemas.microsoft.com/office/drawing/2014/main" id="{CB15DA8F-A96E-5E4E-8E4A-0E099DFFF327}"/>
              </a:ext>
            </a:extLst>
          </p:cNvPr>
          <p:cNvPicPr>
            <a:picLocks noChangeAspect="1"/>
          </p:cNvPicPr>
          <p:nvPr/>
        </p:nvPicPr>
        <p:blipFill rotWithShape="1">
          <a:blip r:embed="rId4"/>
          <a:srcRect b="21356"/>
          <a:stretch/>
        </p:blipFill>
        <p:spPr>
          <a:xfrm>
            <a:off x="9174747" y="4322817"/>
            <a:ext cx="1354018" cy="393995"/>
          </a:xfrm>
          <a:prstGeom prst="rect">
            <a:avLst/>
          </a:prstGeom>
        </p:spPr>
      </p:pic>
    </p:spTree>
    <p:extLst>
      <p:ext uri="{BB962C8B-B14F-4D97-AF65-F5344CB8AC3E}">
        <p14:creationId xmlns:p14="http://schemas.microsoft.com/office/powerpoint/2010/main" val="30449941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57B5B759-C941-475B-8E2B-05DA88597D43}"/>
              </a:ext>
            </a:extLst>
          </p:cNvPr>
          <p:cNvSpPr/>
          <p:nvPr/>
        </p:nvSpPr>
        <p:spPr>
          <a:xfrm>
            <a:off x="6971490" y="3484485"/>
            <a:ext cx="3501780" cy="2954920"/>
          </a:xfrm>
          <a:prstGeom prst="rect">
            <a:avLst/>
          </a:prstGeom>
          <a:solidFill>
            <a:sysClr val="window" lastClr="FFFFFF">
              <a:lumMod val="95000"/>
            </a:sysClr>
          </a:solidFill>
          <a:ln w="10795" cap="flat" cmpd="sng" algn="ctr">
            <a:noFill/>
            <a:prstDash val="sysDot"/>
          </a:ln>
          <a:effectLst/>
        </p:spPr>
        <p:txBody>
          <a:bodyPr rtlCol="0" anchor="b"/>
          <a:lstStyle/>
          <a:p>
            <a:pPr algn="ctr" defTabSz="932597">
              <a:defRPr/>
            </a:pPr>
            <a:endParaRPr lang="en-US" sz="1224" b="1" kern="0" dirty="0">
              <a:solidFill>
                <a:srgbClr val="0078D4"/>
              </a:solidFill>
              <a:latin typeface="Segoe UI"/>
            </a:endParaRPr>
          </a:p>
        </p:txBody>
      </p:sp>
      <p:sp>
        <p:nvSpPr>
          <p:cNvPr id="197" name="Rectangle 196">
            <a:extLst>
              <a:ext uri="{FF2B5EF4-FFF2-40B4-BE49-F238E27FC236}">
                <a16:creationId xmlns:a16="http://schemas.microsoft.com/office/drawing/2014/main" id="{7E75B30E-8609-402A-AB6A-D8A893BB4D24}"/>
              </a:ext>
            </a:extLst>
          </p:cNvPr>
          <p:cNvSpPr/>
          <p:nvPr/>
        </p:nvSpPr>
        <p:spPr>
          <a:xfrm>
            <a:off x="6971490" y="756505"/>
            <a:ext cx="3501780" cy="2195014"/>
          </a:xfrm>
          <a:prstGeom prst="rect">
            <a:avLst/>
          </a:prstGeom>
          <a:solidFill>
            <a:sysClr val="window" lastClr="FFFFFF">
              <a:lumMod val="95000"/>
            </a:sysClr>
          </a:solidFill>
          <a:ln w="10795" cap="flat" cmpd="sng" algn="ctr">
            <a:noFill/>
            <a:prstDash val="sysDot"/>
          </a:ln>
          <a:effectLst/>
        </p:spPr>
        <p:txBody>
          <a:bodyPr rtlCol="0" anchor="t"/>
          <a:lstStyle/>
          <a:p>
            <a:pPr algn="ctr" defTabSz="932597">
              <a:defRPr/>
            </a:pPr>
            <a:endParaRPr lang="en-US" sz="1224" b="1" kern="0" dirty="0">
              <a:solidFill>
                <a:srgbClr val="505050"/>
              </a:solidFill>
              <a:latin typeface="Segoe UI"/>
            </a:endParaRPr>
          </a:p>
        </p:txBody>
      </p:sp>
      <p:cxnSp>
        <p:nvCxnSpPr>
          <p:cNvPr id="198" name="Straight Arrow Connector 197">
            <a:extLst>
              <a:ext uri="{FF2B5EF4-FFF2-40B4-BE49-F238E27FC236}">
                <a16:creationId xmlns:a16="http://schemas.microsoft.com/office/drawing/2014/main" id="{BFF3745A-B1C2-49BD-A616-640B4398C555}"/>
              </a:ext>
            </a:extLst>
          </p:cNvPr>
          <p:cNvCxnSpPr>
            <a:cxnSpLocks/>
          </p:cNvCxnSpPr>
          <p:nvPr/>
        </p:nvCxnSpPr>
        <p:spPr>
          <a:xfrm>
            <a:off x="5688886" y="2916185"/>
            <a:ext cx="305604" cy="0"/>
          </a:xfrm>
          <a:prstGeom prst="straightConnector1">
            <a:avLst/>
          </a:prstGeom>
          <a:noFill/>
          <a:ln w="12700" cap="sq" cmpd="sng" algn="ctr">
            <a:solidFill>
              <a:schemeClr val="tx1"/>
            </a:solidFill>
            <a:prstDash val="solid"/>
            <a:round/>
            <a:headEnd type="none" w="med" len="med"/>
            <a:tailEnd type="triangle" w="med" len="med"/>
          </a:ln>
          <a:effectLst/>
        </p:spPr>
      </p:cxnSp>
      <p:sp>
        <p:nvSpPr>
          <p:cNvPr id="199" name="TextBox 198">
            <a:extLst>
              <a:ext uri="{FF2B5EF4-FFF2-40B4-BE49-F238E27FC236}">
                <a16:creationId xmlns:a16="http://schemas.microsoft.com/office/drawing/2014/main" id="{95456812-DEA1-4A19-BBCA-FA316333727E}"/>
              </a:ext>
            </a:extLst>
          </p:cNvPr>
          <p:cNvSpPr txBox="1"/>
          <p:nvPr/>
        </p:nvSpPr>
        <p:spPr>
          <a:xfrm>
            <a:off x="8954006" y="2263659"/>
            <a:ext cx="1441120"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Cosmos DB</a:t>
            </a:r>
          </a:p>
          <a:p>
            <a:pPr algn="ctr" defTabSz="932597">
              <a:defRPr/>
            </a:pPr>
            <a:r>
              <a:rPr lang="en-US" sz="1020" dirty="0">
                <a:solidFill>
                  <a:prstClr val="black"/>
                </a:solidFill>
                <a:latin typeface="Segoe UI Semibold"/>
                <a:cs typeface="Segoe UI" panose="020B0502040204020203" pitchFamily="34" charset="0"/>
              </a:rPr>
              <a:t>(distributed </a:t>
            </a:r>
            <a:br>
              <a:rPr lang="en-US" sz="1020" dirty="0">
                <a:solidFill>
                  <a:prstClr val="black"/>
                </a:solidFill>
                <a:latin typeface="Segoe UI Semibold"/>
                <a:cs typeface="Segoe UI" panose="020B0502040204020203" pitchFamily="34" charset="0"/>
              </a:rPr>
            </a:br>
            <a:r>
              <a:rPr lang="en-US" sz="1020" dirty="0">
                <a:solidFill>
                  <a:prstClr val="black"/>
                </a:solidFill>
                <a:latin typeface="Segoe UI Semibold"/>
                <a:cs typeface="Segoe UI" panose="020B0502040204020203" pitchFamily="34" charset="0"/>
              </a:rPr>
              <a:t>model store)</a:t>
            </a:r>
          </a:p>
        </p:txBody>
      </p:sp>
      <p:sp>
        <p:nvSpPr>
          <p:cNvPr id="200" name="TextBox 199">
            <a:extLst>
              <a:ext uri="{FF2B5EF4-FFF2-40B4-BE49-F238E27FC236}">
                <a16:creationId xmlns:a16="http://schemas.microsoft.com/office/drawing/2014/main" id="{E71D4E87-5F5E-451F-945E-51728B662BFB}"/>
              </a:ext>
            </a:extLst>
          </p:cNvPr>
          <p:cNvSpPr txBox="1"/>
          <p:nvPr/>
        </p:nvSpPr>
        <p:spPr>
          <a:xfrm>
            <a:off x="5975345" y="3144122"/>
            <a:ext cx="775638"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.com</a:t>
            </a:r>
          </a:p>
          <a:p>
            <a:pPr algn="ctr" defTabSz="932597">
              <a:defRPr/>
            </a:pPr>
            <a:r>
              <a:rPr lang="en-US" sz="1020" dirty="0">
                <a:solidFill>
                  <a:prstClr val="black"/>
                </a:solidFill>
                <a:latin typeface="Segoe UI Semibold"/>
                <a:cs typeface="Segoe UI" panose="020B0502040204020203" pitchFamily="34" charset="0"/>
              </a:rPr>
              <a:t>(Product details page)</a:t>
            </a:r>
          </a:p>
        </p:txBody>
      </p:sp>
      <p:sp>
        <p:nvSpPr>
          <p:cNvPr id="201" name="TextBox 200">
            <a:extLst>
              <a:ext uri="{FF2B5EF4-FFF2-40B4-BE49-F238E27FC236}">
                <a16:creationId xmlns:a16="http://schemas.microsoft.com/office/drawing/2014/main" id="{E3ADA554-C5E2-4D92-BCFF-33B91353D732}"/>
              </a:ext>
            </a:extLst>
          </p:cNvPr>
          <p:cNvSpPr txBox="1"/>
          <p:nvPr/>
        </p:nvSpPr>
        <p:spPr>
          <a:xfrm>
            <a:off x="7160734" y="4257753"/>
            <a:ext cx="1407590"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Event Hub</a:t>
            </a:r>
          </a:p>
        </p:txBody>
      </p:sp>
      <p:sp>
        <p:nvSpPr>
          <p:cNvPr id="202" name="TextBox 201">
            <a:extLst>
              <a:ext uri="{FF2B5EF4-FFF2-40B4-BE49-F238E27FC236}">
                <a16:creationId xmlns:a16="http://schemas.microsoft.com/office/drawing/2014/main" id="{FEA72D25-64BF-46D9-B740-D13E2CF68F5C}"/>
              </a:ext>
            </a:extLst>
          </p:cNvPr>
          <p:cNvSpPr txBox="1"/>
          <p:nvPr/>
        </p:nvSpPr>
        <p:spPr>
          <a:xfrm>
            <a:off x="8676767" y="4257753"/>
            <a:ext cx="1718358" cy="32018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Data Lake Storage</a:t>
            </a:r>
          </a:p>
          <a:p>
            <a:pPr algn="ctr" defTabSz="932597">
              <a:defRPr/>
            </a:pPr>
            <a:r>
              <a:rPr lang="en-US" sz="1020" dirty="0">
                <a:solidFill>
                  <a:prstClr val="black"/>
                </a:solidFill>
                <a:latin typeface="Segoe UI Semibold"/>
                <a:cs typeface="Segoe UI" panose="020B0502040204020203" pitchFamily="34" charset="0"/>
              </a:rPr>
              <a:t>(offline raw data)</a:t>
            </a:r>
          </a:p>
        </p:txBody>
      </p:sp>
      <p:cxnSp>
        <p:nvCxnSpPr>
          <p:cNvPr id="203" name="Straight Arrow Connector 41">
            <a:extLst>
              <a:ext uri="{FF2B5EF4-FFF2-40B4-BE49-F238E27FC236}">
                <a16:creationId xmlns:a16="http://schemas.microsoft.com/office/drawing/2014/main" id="{6CBA6986-095E-431B-BE7F-7ADD735902F7}"/>
              </a:ext>
            </a:extLst>
          </p:cNvPr>
          <p:cNvCxnSpPr>
            <a:cxnSpLocks/>
          </p:cNvCxnSpPr>
          <p:nvPr/>
        </p:nvCxnSpPr>
        <p:spPr>
          <a:xfrm rot="16200000" flipH="1">
            <a:off x="6772302" y="3339068"/>
            <a:ext cx="281625" cy="1099902"/>
          </a:xfrm>
          <a:prstGeom prst="bentConnector2">
            <a:avLst/>
          </a:prstGeom>
          <a:noFill/>
          <a:ln w="12700" cap="sq" cmpd="sng" algn="ctr">
            <a:solidFill>
              <a:schemeClr val="tx1"/>
            </a:solidFill>
            <a:prstDash val="solid"/>
            <a:round/>
            <a:headEnd type="none" w="med" len="med"/>
            <a:tailEnd type="triangle" w="med" len="med"/>
          </a:ln>
          <a:effectLst/>
        </p:spPr>
      </p:cxnSp>
      <p:sp>
        <p:nvSpPr>
          <p:cNvPr id="204" name="TextBox 203">
            <a:extLst>
              <a:ext uri="{FF2B5EF4-FFF2-40B4-BE49-F238E27FC236}">
                <a16:creationId xmlns:a16="http://schemas.microsoft.com/office/drawing/2014/main" id="{1D45B938-1544-482A-99BB-026557EF04B6}"/>
              </a:ext>
            </a:extLst>
          </p:cNvPr>
          <p:cNvSpPr txBox="1"/>
          <p:nvPr/>
        </p:nvSpPr>
        <p:spPr>
          <a:xfrm>
            <a:off x="8098670" y="5517151"/>
            <a:ext cx="2326210"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Apache Spark on Azure HDInsight</a:t>
            </a:r>
          </a:p>
        </p:txBody>
      </p:sp>
      <p:pic>
        <p:nvPicPr>
          <p:cNvPr id="205" name="Picture 2">
            <a:extLst>
              <a:ext uri="{FF2B5EF4-FFF2-40B4-BE49-F238E27FC236}">
                <a16:creationId xmlns:a16="http://schemas.microsoft.com/office/drawing/2014/main" id="{F512C12A-57CC-47C2-AF9A-94BE3E8703B4}"/>
              </a:ext>
            </a:extLst>
          </p:cNvPr>
          <p:cNvPicPr>
            <a:picLocks noChangeAspect="1" noChangeArrowheads="1"/>
          </p:cNvPicPr>
          <p:nvPr/>
        </p:nvPicPr>
        <p:blipFill>
          <a:blip r:embed="rId3"/>
          <a:stretch>
            <a:fillRect/>
          </a:stretch>
        </p:blipFill>
        <p:spPr bwMode="auto">
          <a:xfrm>
            <a:off x="8834092" y="5162346"/>
            <a:ext cx="596773" cy="312143"/>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205">
            <a:extLst>
              <a:ext uri="{FF2B5EF4-FFF2-40B4-BE49-F238E27FC236}">
                <a16:creationId xmlns:a16="http://schemas.microsoft.com/office/drawing/2014/main" id="{7F9B8D35-61EB-4044-8E2D-C54B338D07A6}"/>
              </a:ext>
            </a:extLst>
          </p:cNvPr>
          <p:cNvSpPr txBox="1"/>
          <p:nvPr/>
        </p:nvSpPr>
        <p:spPr>
          <a:xfrm>
            <a:off x="10390105" y="3166078"/>
            <a:ext cx="1605159"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Data Factory</a:t>
            </a:r>
          </a:p>
          <a:p>
            <a:pPr algn="ctr" defTabSz="932597">
              <a:defRPr/>
            </a:pPr>
            <a:r>
              <a:rPr lang="en-US" sz="1020" dirty="0">
                <a:solidFill>
                  <a:prstClr val="black"/>
                </a:solidFill>
                <a:latin typeface="Segoe UI Semibold"/>
                <a:cs typeface="Segoe UI" panose="020B0502040204020203" pitchFamily="34" charset="0"/>
              </a:rPr>
              <a:t>(scheduled job to refresh persisted models)</a:t>
            </a:r>
          </a:p>
        </p:txBody>
      </p:sp>
      <p:cxnSp>
        <p:nvCxnSpPr>
          <p:cNvPr id="207" name="Straight Arrow Connector 41">
            <a:extLst>
              <a:ext uri="{FF2B5EF4-FFF2-40B4-BE49-F238E27FC236}">
                <a16:creationId xmlns:a16="http://schemas.microsoft.com/office/drawing/2014/main" id="{3B4BFC31-AB10-47AF-92AC-DC054E9155FA}"/>
              </a:ext>
            </a:extLst>
          </p:cNvPr>
          <p:cNvCxnSpPr>
            <a:cxnSpLocks/>
          </p:cNvCxnSpPr>
          <p:nvPr/>
        </p:nvCxnSpPr>
        <p:spPr>
          <a:xfrm flipV="1">
            <a:off x="6373929" y="1931359"/>
            <a:ext cx="1114297" cy="562868"/>
          </a:xfrm>
          <a:prstGeom prst="bentConnector3">
            <a:avLst>
              <a:gd name="adj1" fmla="val -45"/>
            </a:avLst>
          </a:prstGeom>
          <a:noFill/>
          <a:ln w="12700" cap="sq" cmpd="sng" algn="ctr">
            <a:solidFill>
              <a:schemeClr val="tx1"/>
            </a:solidFill>
            <a:prstDash val="solid"/>
            <a:round/>
            <a:headEnd type="none" w="med" len="med"/>
            <a:tailEnd type="triangle" w="med" len="med"/>
          </a:ln>
          <a:effectLst/>
        </p:spPr>
      </p:cxnSp>
      <p:sp>
        <p:nvSpPr>
          <p:cNvPr id="208" name="TextBox 207">
            <a:extLst>
              <a:ext uri="{FF2B5EF4-FFF2-40B4-BE49-F238E27FC236}">
                <a16:creationId xmlns:a16="http://schemas.microsoft.com/office/drawing/2014/main" id="{637E99FB-A75B-46C5-802B-0CA5AE9C2383}"/>
              </a:ext>
            </a:extLst>
          </p:cNvPr>
          <p:cNvSpPr txBox="1"/>
          <p:nvPr/>
        </p:nvSpPr>
        <p:spPr>
          <a:xfrm>
            <a:off x="7309201" y="2259410"/>
            <a:ext cx="1387892"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Service Fabric</a:t>
            </a:r>
          </a:p>
          <a:p>
            <a:pPr algn="ctr" defTabSz="932597">
              <a:defRPr/>
            </a:pPr>
            <a:r>
              <a:rPr lang="en-US" sz="1020" dirty="0">
                <a:solidFill>
                  <a:prstClr val="black"/>
                </a:solidFill>
                <a:latin typeface="Segoe UI Semibold"/>
                <a:cs typeface="Segoe UI" panose="020B0502040204020203" pitchFamily="34" charset="0"/>
              </a:rPr>
              <a:t>(Personalization Decision Engine)</a:t>
            </a:r>
          </a:p>
        </p:txBody>
      </p:sp>
      <p:cxnSp>
        <p:nvCxnSpPr>
          <p:cNvPr id="209" name="Straight Arrow Connector 208">
            <a:extLst>
              <a:ext uri="{FF2B5EF4-FFF2-40B4-BE49-F238E27FC236}">
                <a16:creationId xmlns:a16="http://schemas.microsoft.com/office/drawing/2014/main" id="{8AAFD8B3-E51F-4D6B-977B-269D811E0772}"/>
              </a:ext>
            </a:extLst>
          </p:cNvPr>
          <p:cNvCxnSpPr>
            <a:cxnSpLocks/>
          </p:cNvCxnSpPr>
          <p:nvPr/>
        </p:nvCxnSpPr>
        <p:spPr>
          <a:xfrm>
            <a:off x="8308085" y="4076182"/>
            <a:ext cx="733265" cy="0"/>
          </a:xfrm>
          <a:prstGeom prst="straightConnector1">
            <a:avLst/>
          </a:prstGeom>
          <a:noFill/>
          <a:ln w="12700" cap="sq" cmpd="sng" algn="ctr">
            <a:solidFill>
              <a:schemeClr val="tx1"/>
            </a:solidFill>
            <a:prstDash val="solid"/>
            <a:round/>
            <a:headEnd type="none" w="med" len="med"/>
            <a:tailEnd type="triangle" w="med" len="med"/>
          </a:ln>
          <a:effectLst/>
        </p:spPr>
      </p:cxnSp>
      <p:cxnSp>
        <p:nvCxnSpPr>
          <p:cNvPr id="210" name="Straight Arrow Connector 209">
            <a:extLst>
              <a:ext uri="{FF2B5EF4-FFF2-40B4-BE49-F238E27FC236}">
                <a16:creationId xmlns:a16="http://schemas.microsoft.com/office/drawing/2014/main" id="{2DCFBF83-B29E-4DEF-BDD8-21D2F6648DCE}"/>
              </a:ext>
            </a:extLst>
          </p:cNvPr>
          <p:cNvCxnSpPr>
            <a:cxnSpLocks/>
          </p:cNvCxnSpPr>
          <p:nvPr/>
        </p:nvCxnSpPr>
        <p:spPr>
          <a:xfrm>
            <a:off x="8446703" y="1931358"/>
            <a:ext cx="684801" cy="0"/>
          </a:xfrm>
          <a:prstGeom prst="straightConnector1">
            <a:avLst/>
          </a:prstGeom>
          <a:noFill/>
          <a:ln w="12700" cap="sq" cmpd="sng" algn="ctr">
            <a:solidFill>
              <a:schemeClr val="tx1"/>
            </a:solidFill>
            <a:prstDash val="solid"/>
            <a:round/>
            <a:headEnd type="triangle" w="med" len="med"/>
            <a:tailEnd type="triangle" w="med" len="med"/>
          </a:ln>
          <a:effectLst/>
        </p:spPr>
      </p:cxnSp>
      <p:sp>
        <p:nvSpPr>
          <p:cNvPr id="211" name="TextBox 210">
            <a:extLst>
              <a:ext uri="{FF2B5EF4-FFF2-40B4-BE49-F238E27FC236}">
                <a16:creationId xmlns:a16="http://schemas.microsoft.com/office/drawing/2014/main" id="{6C98197E-9D2C-48CE-BA65-D96360176E3B}"/>
              </a:ext>
            </a:extLst>
          </p:cNvPr>
          <p:cNvSpPr txBox="1"/>
          <p:nvPr/>
        </p:nvSpPr>
        <p:spPr>
          <a:xfrm>
            <a:off x="4906070" y="3165480"/>
            <a:ext cx="848767"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Shoppers</a:t>
            </a:r>
          </a:p>
        </p:txBody>
      </p:sp>
      <p:cxnSp>
        <p:nvCxnSpPr>
          <p:cNvPr id="212" name="Straight Arrow Connector 41">
            <a:extLst>
              <a:ext uri="{FF2B5EF4-FFF2-40B4-BE49-F238E27FC236}">
                <a16:creationId xmlns:a16="http://schemas.microsoft.com/office/drawing/2014/main" id="{F853404A-0768-4FEF-BCC8-5ED7980897D4}"/>
              </a:ext>
            </a:extLst>
          </p:cNvPr>
          <p:cNvCxnSpPr>
            <a:cxnSpLocks/>
            <a:stCxn id="206" idx="2"/>
          </p:cNvCxnSpPr>
          <p:nvPr/>
        </p:nvCxnSpPr>
        <p:spPr>
          <a:xfrm rot="5400000">
            <a:off x="10471846" y="3344546"/>
            <a:ext cx="419035" cy="1022643"/>
          </a:xfrm>
          <a:prstGeom prst="bentConnector2">
            <a:avLst/>
          </a:prstGeom>
          <a:noFill/>
          <a:ln w="12700" cap="sq" cmpd="sng" algn="ctr">
            <a:solidFill>
              <a:schemeClr val="tx1"/>
            </a:solidFill>
            <a:prstDash val="solid"/>
            <a:round/>
            <a:headEnd type="none" w="med" len="med"/>
            <a:tailEnd type="triangle" w="med" len="med"/>
          </a:ln>
          <a:effectLst/>
        </p:spPr>
      </p:cxnSp>
      <p:cxnSp>
        <p:nvCxnSpPr>
          <p:cNvPr id="213" name="Straight Arrow Connector 41">
            <a:extLst>
              <a:ext uri="{FF2B5EF4-FFF2-40B4-BE49-F238E27FC236}">
                <a16:creationId xmlns:a16="http://schemas.microsoft.com/office/drawing/2014/main" id="{D59AC1C1-209F-4885-8D7A-863E12881CA2}"/>
              </a:ext>
            </a:extLst>
          </p:cNvPr>
          <p:cNvCxnSpPr>
            <a:cxnSpLocks/>
            <a:stCxn id="76" idx="0"/>
          </p:cNvCxnSpPr>
          <p:nvPr/>
        </p:nvCxnSpPr>
        <p:spPr>
          <a:xfrm rot="16200000" flipV="1">
            <a:off x="10420406" y="1664981"/>
            <a:ext cx="487189" cy="1057367"/>
          </a:xfrm>
          <a:prstGeom prst="bentConnector2">
            <a:avLst/>
          </a:prstGeom>
          <a:noFill/>
          <a:ln w="12700" cap="sq" cmpd="sng" algn="ctr">
            <a:solidFill>
              <a:schemeClr val="tx1"/>
            </a:solidFill>
            <a:prstDash val="solid"/>
            <a:round/>
            <a:headEnd type="none" w="med" len="med"/>
            <a:tailEnd type="triangle" w="med" len="med"/>
          </a:ln>
          <a:effectLst/>
        </p:spPr>
      </p:cxnSp>
      <p:cxnSp>
        <p:nvCxnSpPr>
          <p:cNvPr id="214" name="Straight Arrow Connector 213">
            <a:extLst>
              <a:ext uri="{FF2B5EF4-FFF2-40B4-BE49-F238E27FC236}">
                <a16:creationId xmlns:a16="http://schemas.microsoft.com/office/drawing/2014/main" id="{4DA2BBF5-2982-4790-9542-398F1042CF56}"/>
              </a:ext>
            </a:extLst>
          </p:cNvPr>
          <p:cNvCxnSpPr>
            <a:cxnSpLocks/>
          </p:cNvCxnSpPr>
          <p:nvPr/>
        </p:nvCxnSpPr>
        <p:spPr>
          <a:xfrm>
            <a:off x="9542315" y="4700573"/>
            <a:ext cx="0" cy="329541"/>
          </a:xfrm>
          <a:prstGeom prst="straightConnector1">
            <a:avLst/>
          </a:prstGeom>
          <a:noFill/>
          <a:ln w="12700" cap="sq" cmpd="sng" algn="ctr">
            <a:solidFill>
              <a:schemeClr val="tx1"/>
            </a:solidFill>
            <a:prstDash val="solid"/>
            <a:round/>
            <a:headEnd type="triangle" w="med" len="med"/>
            <a:tailEnd type="triangle" w="med" len="med"/>
          </a:ln>
          <a:effectLst/>
        </p:spPr>
      </p:cxnSp>
      <p:grpSp>
        <p:nvGrpSpPr>
          <p:cNvPr id="223" name="Group 222">
            <a:extLst>
              <a:ext uri="{FF2B5EF4-FFF2-40B4-BE49-F238E27FC236}">
                <a16:creationId xmlns:a16="http://schemas.microsoft.com/office/drawing/2014/main" id="{C52C6755-82C4-476D-931C-A21E31061EEE}"/>
              </a:ext>
            </a:extLst>
          </p:cNvPr>
          <p:cNvGrpSpPr/>
          <p:nvPr/>
        </p:nvGrpSpPr>
        <p:grpSpPr>
          <a:xfrm>
            <a:off x="6092894" y="2644318"/>
            <a:ext cx="551590" cy="413693"/>
            <a:chOff x="11134725" y="2487613"/>
            <a:chExt cx="495300" cy="371475"/>
          </a:xfrm>
        </p:grpSpPr>
        <p:sp>
          <p:nvSpPr>
            <p:cNvPr id="224" name="Rectangle 225">
              <a:extLst>
                <a:ext uri="{FF2B5EF4-FFF2-40B4-BE49-F238E27FC236}">
                  <a16:creationId xmlns:a16="http://schemas.microsoft.com/office/drawing/2014/main" id="{BCFD7C7C-31BA-425A-90DE-410A77E658DB}"/>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5" name="Rectangle 226">
              <a:extLst>
                <a:ext uri="{FF2B5EF4-FFF2-40B4-BE49-F238E27FC236}">
                  <a16:creationId xmlns:a16="http://schemas.microsoft.com/office/drawing/2014/main" id="{3E4E91C4-D476-4E52-A0D4-FC26D79A7F6C}"/>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6" name="Oval 227">
              <a:extLst>
                <a:ext uri="{FF2B5EF4-FFF2-40B4-BE49-F238E27FC236}">
                  <a16:creationId xmlns:a16="http://schemas.microsoft.com/office/drawing/2014/main" id="{09E5DD0F-3A9B-40DD-8FED-7EC3900E8C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7" name="Oval 228">
              <a:extLst>
                <a:ext uri="{FF2B5EF4-FFF2-40B4-BE49-F238E27FC236}">
                  <a16:creationId xmlns:a16="http://schemas.microsoft.com/office/drawing/2014/main" id="{2572DE6A-2738-4349-BBF1-DBD2EB6B581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8" name="Oval 229">
              <a:extLst>
                <a:ext uri="{FF2B5EF4-FFF2-40B4-BE49-F238E27FC236}">
                  <a16:creationId xmlns:a16="http://schemas.microsoft.com/office/drawing/2014/main" id="{AA5558A9-D4D3-4260-A8E9-27FF1EC9BF97}"/>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9" name="Rectangle 230">
              <a:extLst>
                <a:ext uri="{FF2B5EF4-FFF2-40B4-BE49-F238E27FC236}">
                  <a16:creationId xmlns:a16="http://schemas.microsoft.com/office/drawing/2014/main" id="{5CD46CA3-8F19-4776-9B51-D408C360A38A}"/>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0" name="Rectangle 231">
              <a:extLst>
                <a:ext uri="{FF2B5EF4-FFF2-40B4-BE49-F238E27FC236}">
                  <a16:creationId xmlns:a16="http://schemas.microsoft.com/office/drawing/2014/main" id="{ADB229FA-F571-420C-8DB9-6A6288C70F0A}"/>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1" name="Rectangle 232">
              <a:extLst>
                <a:ext uri="{FF2B5EF4-FFF2-40B4-BE49-F238E27FC236}">
                  <a16:creationId xmlns:a16="http://schemas.microsoft.com/office/drawing/2014/main" id="{27D7D88F-CFFD-4E3B-B40F-61E45EDF8D24}"/>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2" name="Rectangle 233">
              <a:extLst>
                <a:ext uri="{FF2B5EF4-FFF2-40B4-BE49-F238E27FC236}">
                  <a16:creationId xmlns:a16="http://schemas.microsoft.com/office/drawing/2014/main" id="{E6F04F08-1076-4A1C-B4B6-5DD7778821E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3" name="Rectangle 234">
              <a:extLst>
                <a:ext uri="{FF2B5EF4-FFF2-40B4-BE49-F238E27FC236}">
                  <a16:creationId xmlns:a16="http://schemas.microsoft.com/office/drawing/2014/main" id="{448054D8-CE15-433B-957D-75A56FCE6D38}"/>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4" name="Rectangle 235">
              <a:extLst>
                <a:ext uri="{FF2B5EF4-FFF2-40B4-BE49-F238E27FC236}">
                  <a16:creationId xmlns:a16="http://schemas.microsoft.com/office/drawing/2014/main" id="{F540D5EC-C357-47FF-B448-1DFE4BCC7558}"/>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237" name="Freeform 519">
            <a:extLst>
              <a:ext uri="{FF2B5EF4-FFF2-40B4-BE49-F238E27FC236}">
                <a16:creationId xmlns:a16="http://schemas.microsoft.com/office/drawing/2014/main" id="{FAA172AD-E261-4F59-A8C2-661511A1C644}"/>
              </a:ext>
            </a:extLst>
          </p:cNvPr>
          <p:cNvSpPr/>
          <p:nvPr/>
        </p:nvSpPr>
        <p:spPr>
          <a:xfrm>
            <a:off x="9356964" y="3771095"/>
            <a:ext cx="346757" cy="444734"/>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accent1"/>
          </a:solidFill>
          <a:ln w="10795" cap="flat" cmpd="sng" algn="ctr">
            <a:noFill/>
            <a:prstDash val="solid"/>
          </a:ln>
          <a:effectLst/>
        </p:spPr>
        <p:txBody>
          <a:bodyPr rtlCol="0" anchor="ctr"/>
          <a:lstStyle/>
          <a:p>
            <a:pPr algn="ctr" defTabSz="932597">
              <a:defRPr/>
            </a:pPr>
            <a:endParaRPr lang="en-US" sz="1836" kern="0">
              <a:solidFill>
                <a:prstClr val="white"/>
              </a:solidFill>
              <a:latin typeface="Segoe UI"/>
            </a:endParaRPr>
          </a:p>
        </p:txBody>
      </p:sp>
      <p:sp>
        <p:nvSpPr>
          <p:cNvPr id="49" name="Rectangle 48">
            <a:extLst>
              <a:ext uri="{FF2B5EF4-FFF2-40B4-BE49-F238E27FC236}">
                <a16:creationId xmlns:a16="http://schemas.microsoft.com/office/drawing/2014/main" id="{E8AB7629-F923-6C47-99EF-C9A6E5DB1F2E}"/>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1F25539-8158-324B-B925-FF2741BB4F05}"/>
              </a:ext>
            </a:extLst>
          </p:cNvPr>
          <p:cNvSpPr txBox="1">
            <a:spLocks/>
          </p:cNvSpPr>
          <p:nvPr/>
        </p:nvSpPr>
        <p:spPr>
          <a:xfrm>
            <a:off x="441211" y="2625598"/>
            <a:ext cx="3341341" cy="200926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264" spc="-51" dirty="0">
                <a:solidFill>
                  <a:srgbClr val="50E6FF"/>
                </a:solidFill>
                <a:latin typeface="Segoe UI Semibold"/>
              </a:rPr>
              <a:t>Personalize digital experiences with 360-degree customer view</a:t>
            </a:r>
            <a:endParaRPr lang="en-US" sz="1428" spc="-51" dirty="0">
              <a:solidFill>
                <a:srgbClr val="50E6FF"/>
              </a:solidFill>
              <a:latin typeface="Segoe UI"/>
            </a:endParaRPr>
          </a:p>
        </p:txBody>
      </p:sp>
      <p:grpSp>
        <p:nvGrpSpPr>
          <p:cNvPr id="60" name="Group 8">
            <a:extLst>
              <a:ext uri="{FF2B5EF4-FFF2-40B4-BE49-F238E27FC236}">
                <a16:creationId xmlns:a16="http://schemas.microsoft.com/office/drawing/2014/main" id="{200B72D9-33F5-B640-9806-9EC443BE4352}"/>
              </a:ext>
            </a:extLst>
          </p:cNvPr>
          <p:cNvGrpSpPr>
            <a:grpSpLocks noChangeAspect="1"/>
          </p:cNvGrpSpPr>
          <p:nvPr/>
        </p:nvGrpSpPr>
        <p:grpSpPr bwMode="auto">
          <a:xfrm>
            <a:off x="5107962" y="2714619"/>
            <a:ext cx="427443" cy="375632"/>
            <a:chOff x="2402" y="3371"/>
            <a:chExt cx="264" cy="232"/>
          </a:xfrm>
          <a:solidFill>
            <a:schemeClr val="accent1"/>
          </a:solidFill>
        </p:grpSpPr>
        <p:sp>
          <p:nvSpPr>
            <p:cNvPr id="61" name="Freeform 9">
              <a:extLst>
                <a:ext uri="{FF2B5EF4-FFF2-40B4-BE49-F238E27FC236}">
                  <a16:creationId xmlns:a16="http://schemas.microsoft.com/office/drawing/2014/main" id="{FED751BF-3A84-3241-8706-2CC3E197B69C}"/>
                </a:ext>
              </a:extLst>
            </p:cNvPr>
            <p:cNvSpPr>
              <a:spLocks/>
            </p:cNvSpPr>
            <p:nvPr/>
          </p:nvSpPr>
          <p:spPr bwMode="auto">
            <a:xfrm>
              <a:off x="2485" y="3578"/>
              <a:ext cx="16" cy="9"/>
            </a:xfrm>
            <a:custGeom>
              <a:avLst/>
              <a:gdLst>
                <a:gd name="T0" fmla="*/ 13 w 26"/>
                <a:gd name="T1" fmla="*/ 13 h 14"/>
                <a:gd name="T2" fmla="*/ 13 w 26"/>
                <a:gd name="T3" fmla="*/ 13 h 14"/>
                <a:gd name="T4" fmla="*/ 4 w 26"/>
                <a:gd name="T5" fmla="*/ 9 h 14"/>
                <a:gd name="T6" fmla="*/ 0 w 26"/>
                <a:gd name="T7" fmla="*/ 0 h 14"/>
                <a:gd name="T8" fmla="*/ 0 w 26"/>
                <a:gd name="T9" fmla="*/ 0 h 14"/>
                <a:gd name="T10" fmla="*/ 13 w 26"/>
                <a:gd name="T11" fmla="*/ 14 h 14"/>
                <a:gd name="T12" fmla="*/ 26 w 26"/>
                <a:gd name="T13" fmla="*/ 0 h 14"/>
                <a:gd name="T14" fmla="*/ 26 w 26"/>
                <a:gd name="T15" fmla="*/ 0 h 14"/>
                <a:gd name="T16" fmla="*/ 23 w 26"/>
                <a:gd name="T17" fmla="*/ 9 h 14"/>
                <a:gd name="T18" fmla="*/ 13 w 26"/>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13" y="13"/>
                  </a:moveTo>
                  <a:lnTo>
                    <a:pt x="13" y="13"/>
                  </a:lnTo>
                  <a:cubicBezTo>
                    <a:pt x="10" y="13"/>
                    <a:pt x="6" y="11"/>
                    <a:pt x="4" y="9"/>
                  </a:cubicBezTo>
                  <a:cubicBezTo>
                    <a:pt x="1" y="6"/>
                    <a:pt x="0" y="3"/>
                    <a:pt x="0" y="0"/>
                  </a:cubicBezTo>
                  <a:cubicBezTo>
                    <a:pt x="0" y="0"/>
                    <a:pt x="0" y="0"/>
                    <a:pt x="0" y="0"/>
                  </a:cubicBezTo>
                  <a:cubicBezTo>
                    <a:pt x="0" y="8"/>
                    <a:pt x="6" y="14"/>
                    <a:pt x="13" y="14"/>
                  </a:cubicBezTo>
                  <a:cubicBezTo>
                    <a:pt x="21" y="14"/>
                    <a:pt x="26" y="8"/>
                    <a:pt x="26" y="0"/>
                  </a:cubicBezTo>
                  <a:cubicBezTo>
                    <a:pt x="26" y="0"/>
                    <a:pt x="26" y="0"/>
                    <a:pt x="26" y="0"/>
                  </a:cubicBezTo>
                  <a:cubicBezTo>
                    <a:pt x="26" y="3"/>
                    <a:pt x="25" y="6"/>
                    <a:pt x="23" y="9"/>
                  </a:cubicBezTo>
                  <a:cubicBezTo>
                    <a:pt x="20" y="11"/>
                    <a:pt x="17" y="13"/>
                    <a:pt x="13" y="1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2" name="Freeform 10">
              <a:extLst>
                <a:ext uri="{FF2B5EF4-FFF2-40B4-BE49-F238E27FC236}">
                  <a16:creationId xmlns:a16="http://schemas.microsoft.com/office/drawing/2014/main" id="{EEB14399-A848-9A4B-A7CD-DF36ACC0A159}"/>
                </a:ext>
              </a:extLst>
            </p:cNvPr>
            <p:cNvSpPr>
              <a:spLocks/>
            </p:cNvSpPr>
            <p:nvPr/>
          </p:nvSpPr>
          <p:spPr bwMode="auto">
            <a:xfrm>
              <a:off x="2449" y="3404"/>
              <a:ext cx="185" cy="174"/>
            </a:xfrm>
            <a:custGeom>
              <a:avLst/>
              <a:gdLst>
                <a:gd name="T0" fmla="*/ 110 w 297"/>
                <a:gd name="T1" fmla="*/ 281 h 281"/>
                <a:gd name="T2" fmla="*/ 110 w 297"/>
                <a:gd name="T3" fmla="*/ 281 h 281"/>
                <a:gd name="T4" fmla="*/ 110 w 297"/>
                <a:gd name="T5" fmla="*/ 280 h 281"/>
                <a:gd name="T6" fmla="*/ 108 w 297"/>
                <a:gd name="T7" fmla="*/ 267 h 281"/>
                <a:gd name="T8" fmla="*/ 219 w 297"/>
                <a:gd name="T9" fmla="*/ 267 h 281"/>
                <a:gd name="T10" fmla="*/ 217 w 297"/>
                <a:gd name="T11" fmla="*/ 280 h 281"/>
                <a:gd name="T12" fmla="*/ 217 w 297"/>
                <a:gd name="T13" fmla="*/ 281 h 281"/>
                <a:gd name="T14" fmla="*/ 257 w 297"/>
                <a:gd name="T15" fmla="*/ 241 h 281"/>
                <a:gd name="T16" fmla="*/ 297 w 297"/>
                <a:gd name="T17" fmla="*/ 281 h 281"/>
                <a:gd name="T18" fmla="*/ 297 w 297"/>
                <a:gd name="T19" fmla="*/ 280 h 281"/>
                <a:gd name="T20" fmla="*/ 294 w 297"/>
                <a:gd name="T21" fmla="*/ 265 h 281"/>
                <a:gd name="T22" fmla="*/ 285 w 297"/>
                <a:gd name="T23" fmla="*/ 252 h 281"/>
                <a:gd name="T24" fmla="*/ 272 w 297"/>
                <a:gd name="T25" fmla="*/ 243 h 281"/>
                <a:gd name="T26" fmla="*/ 257 w 297"/>
                <a:gd name="T27" fmla="*/ 240 h 281"/>
                <a:gd name="T28" fmla="*/ 80 w 297"/>
                <a:gd name="T29" fmla="*/ 240 h 281"/>
                <a:gd name="T30" fmla="*/ 62 w 297"/>
                <a:gd name="T31" fmla="*/ 187 h 281"/>
                <a:gd name="T32" fmla="*/ 0 w 297"/>
                <a:gd name="T33" fmla="*/ 0 h 281"/>
                <a:gd name="T34" fmla="*/ 80 w 297"/>
                <a:gd name="T35" fmla="*/ 243 h 281"/>
                <a:gd name="T36" fmla="*/ 110 w 297"/>
                <a:gd name="T3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81">
                  <a:moveTo>
                    <a:pt x="110" y="281"/>
                  </a:moveTo>
                  <a:lnTo>
                    <a:pt x="110" y="281"/>
                  </a:lnTo>
                  <a:cubicBezTo>
                    <a:pt x="110" y="281"/>
                    <a:pt x="110" y="280"/>
                    <a:pt x="110" y="280"/>
                  </a:cubicBezTo>
                  <a:cubicBezTo>
                    <a:pt x="110" y="276"/>
                    <a:pt x="109" y="272"/>
                    <a:pt x="108" y="267"/>
                  </a:cubicBezTo>
                  <a:lnTo>
                    <a:pt x="219" y="267"/>
                  </a:lnTo>
                  <a:cubicBezTo>
                    <a:pt x="218" y="272"/>
                    <a:pt x="217" y="276"/>
                    <a:pt x="217" y="280"/>
                  </a:cubicBezTo>
                  <a:cubicBezTo>
                    <a:pt x="217" y="280"/>
                    <a:pt x="217" y="281"/>
                    <a:pt x="217" y="281"/>
                  </a:cubicBezTo>
                  <a:cubicBezTo>
                    <a:pt x="217" y="259"/>
                    <a:pt x="235" y="241"/>
                    <a:pt x="257" y="241"/>
                  </a:cubicBezTo>
                  <a:cubicBezTo>
                    <a:pt x="279" y="241"/>
                    <a:pt x="296" y="259"/>
                    <a:pt x="297" y="281"/>
                  </a:cubicBezTo>
                  <a:cubicBezTo>
                    <a:pt x="297" y="281"/>
                    <a:pt x="297" y="280"/>
                    <a:pt x="297" y="280"/>
                  </a:cubicBezTo>
                  <a:cubicBezTo>
                    <a:pt x="297" y="275"/>
                    <a:pt x="296" y="270"/>
                    <a:pt x="294" y="265"/>
                  </a:cubicBezTo>
                  <a:cubicBezTo>
                    <a:pt x="292" y="260"/>
                    <a:pt x="289" y="256"/>
                    <a:pt x="285" y="252"/>
                  </a:cubicBezTo>
                  <a:cubicBezTo>
                    <a:pt x="282" y="248"/>
                    <a:pt x="277" y="245"/>
                    <a:pt x="272" y="243"/>
                  </a:cubicBezTo>
                  <a:cubicBezTo>
                    <a:pt x="268" y="241"/>
                    <a:pt x="262" y="240"/>
                    <a:pt x="257" y="240"/>
                  </a:cubicBezTo>
                  <a:lnTo>
                    <a:pt x="80" y="240"/>
                  </a:lnTo>
                  <a:lnTo>
                    <a:pt x="62" y="187"/>
                  </a:lnTo>
                  <a:lnTo>
                    <a:pt x="0" y="0"/>
                  </a:lnTo>
                  <a:lnTo>
                    <a:pt x="80" y="243"/>
                  </a:lnTo>
                  <a:cubicBezTo>
                    <a:pt x="97" y="247"/>
                    <a:pt x="110" y="263"/>
                    <a:pt x="110" y="2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3" name="Freeform 11">
              <a:extLst>
                <a:ext uri="{FF2B5EF4-FFF2-40B4-BE49-F238E27FC236}">
                  <a16:creationId xmlns:a16="http://schemas.microsoft.com/office/drawing/2014/main" id="{DF2F84EF-CC78-6143-9629-549D362B9E62}"/>
                </a:ext>
              </a:extLst>
            </p:cNvPr>
            <p:cNvSpPr>
              <a:spLocks/>
            </p:cNvSpPr>
            <p:nvPr/>
          </p:nvSpPr>
          <p:spPr bwMode="auto">
            <a:xfrm>
              <a:off x="2600" y="3578"/>
              <a:ext cx="17" cy="9"/>
            </a:xfrm>
            <a:custGeom>
              <a:avLst/>
              <a:gdLst>
                <a:gd name="T0" fmla="*/ 14 w 27"/>
                <a:gd name="T1" fmla="*/ 13 h 14"/>
                <a:gd name="T2" fmla="*/ 14 w 27"/>
                <a:gd name="T3" fmla="*/ 13 h 14"/>
                <a:gd name="T4" fmla="*/ 4 w 27"/>
                <a:gd name="T5" fmla="*/ 9 h 14"/>
                <a:gd name="T6" fmla="*/ 1 w 27"/>
                <a:gd name="T7" fmla="*/ 0 h 14"/>
                <a:gd name="T8" fmla="*/ 0 w 27"/>
                <a:gd name="T9" fmla="*/ 0 h 14"/>
                <a:gd name="T10" fmla="*/ 14 w 27"/>
                <a:gd name="T11" fmla="*/ 14 h 14"/>
                <a:gd name="T12" fmla="*/ 27 w 27"/>
                <a:gd name="T13" fmla="*/ 0 h 14"/>
                <a:gd name="T14" fmla="*/ 27 w 27"/>
                <a:gd name="T15" fmla="*/ 0 h 14"/>
                <a:gd name="T16" fmla="*/ 23 w 27"/>
                <a:gd name="T17" fmla="*/ 9 h 14"/>
                <a:gd name="T18" fmla="*/ 14 w 27"/>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14" y="13"/>
                  </a:moveTo>
                  <a:lnTo>
                    <a:pt x="14" y="13"/>
                  </a:lnTo>
                  <a:cubicBezTo>
                    <a:pt x="10" y="13"/>
                    <a:pt x="7" y="11"/>
                    <a:pt x="4" y="9"/>
                  </a:cubicBezTo>
                  <a:cubicBezTo>
                    <a:pt x="2" y="6"/>
                    <a:pt x="1" y="3"/>
                    <a:pt x="1" y="0"/>
                  </a:cubicBezTo>
                  <a:cubicBezTo>
                    <a:pt x="1" y="0"/>
                    <a:pt x="0" y="0"/>
                    <a:pt x="0" y="0"/>
                  </a:cubicBezTo>
                  <a:cubicBezTo>
                    <a:pt x="0" y="8"/>
                    <a:pt x="6" y="14"/>
                    <a:pt x="14" y="14"/>
                  </a:cubicBezTo>
                  <a:cubicBezTo>
                    <a:pt x="21" y="14"/>
                    <a:pt x="27" y="8"/>
                    <a:pt x="27" y="0"/>
                  </a:cubicBezTo>
                  <a:cubicBezTo>
                    <a:pt x="27" y="0"/>
                    <a:pt x="27" y="0"/>
                    <a:pt x="27" y="0"/>
                  </a:cubicBezTo>
                  <a:cubicBezTo>
                    <a:pt x="27" y="3"/>
                    <a:pt x="26" y="6"/>
                    <a:pt x="23" y="9"/>
                  </a:cubicBezTo>
                  <a:cubicBezTo>
                    <a:pt x="21" y="11"/>
                    <a:pt x="17" y="13"/>
                    <a:pt x="14" y="1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4" name="Freeform 12">
              <a:extLst>
                <a:ext uri="{FF2B5EF4-FFF2-40B4-BE49-F238E27FC236}">
                  <a16:creationId xmlns:a16="http://schemas.microsoft.com/office/drawing/2014/main" id="{91E78F5F-D924-5B41-BED0-3EB459CB5258}"/>
                </a:ext>
              </a:extLst>
            </p:cNvPr>
            <p:cNvSpPr>
              <a:spLocks/>
            </p:cNvSpPr>
            <p:nvPr/>
          </p:nvSpPr>
          <p:spPr bwMode="auto">
            <a:xfrm>
              <a:off x="2402" y="3371"/>
              <a:ext cx="97" cy="207"/>
            </a:xfrm>
            <a:custGeom>
              <a:avLst/>
              <a:gdLst>
                <a:gd name="T0" fmla="*/ 129 w 156"/>
                <a:gd name="T1" fmla="*/ 297 h 334"/>
                <a:gd name="T2" fmla="*/ 129 w 156"/>
                <a:gd name="T3" fmla="*/ 297 h 334"/>
                <a:gd name="T4" fmla="*/ 112 w 156"/>
                <a:gd name="T5" fmla="*/ 312 h 334"/>
                <a:gd name="T6" fmla="*/ 106 w 156"/>
                <a:gd name="T7" fmla="*/ 333 h 334"/>
                <a:gd name="T8" fmla="*/ 106 w 156"/>
                <a:gd name="T9" fmla="*/ 334 h 334"/>
                <a:gd name="T10" fmla="*/ 146 w 156"/>
                <a:gd name="T11" fmla="*/ 294 h 334"/>
                <a:gd name="T12" fmla="*/ 156 w 156"/>
                <a:gd name="T13" fmla="*/ 296 h 334"/>
                <a:gd name="T14" fmla="*/ 76 w 156"/>
                <a:gd name="T15" fmla="*/ 53 h 334"/>
                <a:gd name="T16" fmla="*/ 76 w 156"/>
                <a:gd name="T17" fmla="*/ 53 h 334"/>
                <a:gd name="T18" fmla="*/ 58 w 156"/>
                <a:gd name="T19" fmla="*/ 0 h 334"/>
                <a:gd name="T20" fmla="*/ 0 w 156"/>
                <a:gd name="T21" fmla="*/ 0 h 334"/>
                <a:gd name="T22" fmla="*/ 0 w 156"/>
                <a:gd name="T23" fmla="*/ 27 h 334"/>
                <a:gd name="T24" fmla="*/ 39 w 156"/>
                <a:gd name="T25" fmla="*/ 27 h 334"/>
                <a:gd name="T26" fmla="*/ 129 w 156"/>
                <a:gd name="T27"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334">
                  <a:moveTo>
                    <a:pt x="129" y="297"/>
                  </a:moveTo>
                  <a:lnTo>
                    <a:pt x="129" y="297"/>
                  </a:lnTo>
                  <a:cubicBezTo>
                    <a:pt x="122" y="301"/>
                    <a:pt x="116" y="305"/>
                    <a:pt x="112" y="312"/>
                  </a:cubicBezTo>
                  <a:cubicBezTo>
                    <a:pt x="108" y="319"/>
                    <a:pt x="106" y="326"/>
                    <a:pt x="106" y="333"/>
                  </a:cubicBezTo>
                  <a:cubicBezTo>
                    <a:pt x="106" y="333"/>
                    <a:pt x="106" y="334"/>
                    <a:pt x="106" y="334"/>
                  </a:cubicBezTo>
                  <a:cubicBezTo>
                    <a:pt x="107" y="312"/>
                    <a:pt x="124" y="294"/>
                    <a:pt x="146" y="294"/>
                  </a:cubicBezTo>
                  <a:cubicBezTo>
                    <a:pt x="150" y="294"/>
                    <a:pt x="153" y="295"/>
                    <a:pt x="156" y="296"/>
                  </a:cubicBezTo>
                  <a:lnTo>
                    <a:pt x="76" y="53"/>
                  </a:lnTo>
                  <a:lnTo>
                    <a:pt x="76" y="53"/>
                  </a:lnTo>
                  <a:lnTo>
                    <a:pt x="58" y="0"/>
                  </a:lnTo>
                  <a:lnTo>
                    <a:pt x="0" y="0"/>
                  </a:lnTo>
                  <a:lnTo>
                    <a:pt x="0" y="27"/>
                  </a:lnTo>
                  <a:lnTo>
                    <a:pt x="39" y="27"/>
                  </a:lnTo>
                  <a:lnTo>
                    <a:pt x="129" y="29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5" name="Freeform 13">
              <a:extLst>
                <a:ext uri="{FF2B5EF4-FFF2-40B4-BE49-F238E27FC236}">
                  <a16:creationId xmlns:a16="http://schemas.microsoft.com/office/drawing/2014/main" id="{0BA669BF-FB3B-D54E-8650-D42CFDE0BBED}"/>
                </a:ext>
              </a:extLst>
            </p:cNvPr>
            <p:cNvSpPr>
              <a:spLocks/>
            </p:cNvSpPr>
            <p:nvPr/>
          </p:nvSpPr>
          <p:spPr bwMode="auto">
            <a:xfrm>
              <a:off x="2449" y="3404"/>
              <a:ext cx="217" cy="116"/>
            </a:xfrm>
            <a:custGeom>
              <a:avLst/>
              <a:gdLst>
                <a:gd name="T0" fmla="*/ 288 w 350"/>
                <a:gd name="T1" fmla="*/ 187 h 187"/>
                <a:gd name="T2" fmla="*/ 288 w 350"/>
                <a:gd name="T3" fmla="*/ 187 h 187"/>
                <a:gd name="T4" fmla="*/ 350 w 350"/>
                <a:gd name="T5" fmla="*/ 0 h 187"/>
                <a:gd name="T6" fmla="*/ 0 w 350"/>
                <a:gd name="T7" fmla="*/ 0 h 187"/>
                <a:gd name="T8" fmla="*/ 62 w 350"/>
                <a:gd name="T9" fmla="*/ 187 h 187"/>
                <a:gd name="T10" fmla="*/ 288 w 350"/>
                <a:gd name="T11" fmla="*/ 187 h 187"/>
              </a:gdLst>
              <a:ahLst/>
              <a:cxnLst>
                <a:cxn ang="0">
                  <a:pos x="T0" y="T1"/>
                </a:cxn>
                <a:cxn ang="0">
                  <a:pos x="T2" y="T3"/>
                </a:cxn>
                <a:cxn ang="0">
                  <a:pos x="T4" y="T5"/>
                </a:cxn>
                <a:cxn ang="0">
                  <a:pos x="T6" y="T7"/>
                </a:cxn>
                <a:cxn ang="0">
                  <a:pos x="T8" y="T9"/>
                </a:cxn>
                <a:cxn ang="0">
                  <a:pos x="T10" y="T11"/>
                </a:cxn>
              </a:cxnLst>
              <a:rect l="0" t="0" r="r" b="b"/>
              <a:pathLst>
                <a:path w="350" h="187">
                  <a:moveTo>
                    <a:pt x="288" y="187"/>
                  </a:moveTo>
                  <a:lnTo>
                    <a:pt x="288" y="187"/>
                  </a:lnTo>
                  <a:lnTo>
                    <a:pt x="350" y="0"/>
                  </a:lnTo>
                  <a:lnTo>
                    <a:pt x="0" y="0"/>
                  </a:lnTo>
                  <a:lnTo>
                    <a:pt x="62" y="187"/>
                  </a:lnTo>
                  <a:lnTo>
                    <a:pt x="288" y="187"/>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Freeform 14">
              <a:extLst>
                <a:ext uri="{FF2B5EF4-FFF2-40B4-BE49-F238E27FC236}">
                  <a16:creationId xmlns:a16="http://schemas.microsoft.com/office/drawing/2014/main" id="{7297BFCA-8A69-284D-BD3A-3BE18DF3AC03}"/>
                </a:ext>
              </a:extLst>
            </p:cNvPr>
            <p:cNvSpPr>
              <a:spLocks/>
            </p:cNvSpPr>
            <p:nvPr/>
          </p:nvSpPr>
          <p:spPr bwMode="auto">
            <a:xfrm>
              <a:off x="2468" y="3578"/>
              <a:ext cx="49" cy="25"/>
            </a:xfrm>
            <a:custGeom>
              <a:avLst/>
              <a:gdLst>
                <a:gd name="T0" fmla="*/ 68 w 80"/>
                <a:gd name="T1" fmla="*/ 28 h 40"/>
                <a:gd name="T2" fmla="*/ 68 w 80"/>
                <a:gd name="T3" fmla="*/ 28 h 40"/>
                <a:gd name="T4" fmla="*/ 56 w 80"/>
                <a:gd name="T5" fmla="*/ 36 h 40"/>
                <a:gd name="T6" fmla="*/ 40 w 80"/>
                <a:gd name="T7" fmla="*/ 39 h 40"/>
                <a:gd name="T8" fmla="*/ 25 w 80"/>
                <a:gd name="T9" fmla="*/ 36 h 40"/>
                <a:gd name="T10" fmla="*/ 12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1" y="34"/>
                    <a:pt x="56" y="36"/>
                  </a:cubicBezTo>
                  <a:cubicBezTo>
                    <a:pt x="51" y="38"/>
                    <a:pt x="46" y="39"/>
                    <a:pt x="40" y="39"/>
                  </a:cubicBezTo>
                  <a:cubicBezTo>
                    <a:pt x="35" y="39"/>
                    <a:pt x="29" y="38"/>
                    <a:pt x="25" y="36"/>
                  </a:cubicBezTo>
                  <a:cubicBezTo>
                    <a:pt x="20" y="34"/>
                    <a:pt x="15" y="31"/>
                    <a:pt x="12"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Freeform 15">
              <a:extLst>
                <a:ext uri="{FF2B5EF4-FFF2-40B4-BE49-F238E27FC236}">
                  <a16:creationId xmlns:a16="http://schemas.microsoft.com/office/drawing/2014/main" id="{64BF1E2D-F04B-C04C-84D6-6741DED5C894}"/>
                </a:ext>
              </a:extLst>
            </p:cNvPr>
            <p:cNvSpPr>
              <a:spLocks/>
            </p:cNvSpPr>
            <p:nvPr/>
          </p:nvSpPr>
          <p:spPr bwMode="auto">
            <a:xfrm>
              <a:off x="2485" y="3570"/>
              <a:ext cx="16" cy="8"/>
            </a:xfrm>
            <a:custGeom>
              <a:avLst/>
              <a:gdLst>
                <a:gd name="T0" fmla="*/ 23 w 27"/>
                <a:gd name="T1" fmla="*/ 4 h 14"/>
                <a:gd name="T2" fmla="*/ 23 w 27"/>
                <a:gd name="T3" fmla="*/ 4 h 14"/>
                <a:gd name="T4" fmla="*/ 13 w 27"/>
                <a:gd name="T5" fmla="*/ 0 h 14"/>
                <a:gd name="T6" fmla="*/ 4 w 27"/>
                <a:gd name="T7" fmla="*/ 4 h 14"/>
                <a:gd name="T8" fmla="*/ 0 w 27"/>
                <a:gd name="T9" fmla="*/ 13 h 14"/>
                <a:gd name="T10" fmla="*/ 0 w 27"/>
                <a:gd name="T11" fmla="*/ 14 h 14"/>
                <a:gd name="T12" fmla="*/ 13 w 27"/>
                <a:gd name="T13" fmla="*/ 1 h 14"/>
                <a:gd name="T14" fmla="*/ 26 w 27"/>
                <a:gd name="T15" fmla="*/ 14 h 14"/>
                <a:gd name="T16" fmla="*/ 27 w 27"/>
                <a:gd name="T17" fmla="*/ 13 h 14"/>
                <a:gd name="T18" fmla="*/ 23 w 27"/>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23" y="4"/>
                  </a:moveTo>
                  <a:lnTo>
                    <a:pt x="23" y="4"/>
                  </a:lnTo>
                  <a:cubicBezTo>
                    <a:pt x="20" y="1"/>
                    <a:pt x="17" y="0"/>
                    <a:pt x="13" y="0"/>
                  </a:cubicBezTo>
                  <a:cubicBezTo>
                    <a:pt x="10" y="0"/>
                    <a:pt x="6" y="1"/>
                    <a:pt x="4" y="4"/>
                  </a:cubicBezTo>
                  <a:cubicBezTo>
                    <a:pt x="1" y="7"/>
                    <a:pt x="0" y="10"/>
                    <a:pt x="0" y="13"/>
                  </a:cubicBezTo>
                  <a:cubicBezTo>
                    <a:pt x="0" y="13"/>
                    <a:pt x="0" y="14"/>
                    <a:pt x="0" y="14"/>
                  </a:cubicBezTo>
                  <a:cubicBezTo>
                    <a:pt x="0" y="7"/>
                    <a:pt x="6" y="1"/>
                    <a:pt x="13" y="1"/>
                  </a:cubicBezTo>
                  <a:cubicBezTo>
                    <a:pt x="20" y="1"/>
                    <a:pt x="26" y="7"/>
                    <a:pt x="26" y="14"/>
                  </a:cubicBezTo>
                  <a:cubicBezTo>
                    <a:pt x="26" y="14"/>
                    <a:pt x="27" y="13"/>
                    <a:pt x="27" y="13"/>
                  </a:cubicBezTo>
                  <a:cubicBezTo>
                    <a:pt x="27" y="10"/>
                    <a:pt x="25" y="7"/>
                    <a:pt x="23" y="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Freeform 16">
              <a:extLst>
                <a:ext uri="{FF2B5EF4-FFF2-40B4-BE49-F238E27FC236}">
                  <a16:creationId xmlns:a16="http://schemas.microsoft.com/office/drawing/2014/main" id="{B32253A6-B582-9B42-9698-8BCB1DF8D2CD}"/>
                </a:ext>
              </a:extLst>
            </p:cNvPr>
            <p:cNvSpPr>
              <a:spLocks noEditPoints="1"/>
            </p:cNvSpPr>
            <p:nvPr/>
          </p:nvSpPr>
          <p:spPr bwMode="auto">
            <a:xfrm>
              <a:off x="2468" y="3554"/>
              <a:ext cx="49" cy="49"/>
            </a:xfrm>
            <a:custGeom>
              <a:avLst/>
              <a:gdLst>
                <a:gd name="T0" fmla="*/ 53 w 80"/>
                <a:gd name="T1" fmla="*/ 40 h 79"/>
                <a:gd name="T2" fmla="*/ 53 w 80"/>
                <a:gd name="T3" fmla="*/ 40 h 79"/>
                <a:gd name="T4" fmla="*/ 40 w 80"/>
                <a:gd name="T5" fmla="*/ 54 h 79"/>
                <a:gd name="T6" fmla="*/ 27 w 80"/>
                <a:gd name="T7" fmla="*/ 40 h 79"/>
                <a:gd name="T8" fmla="*/ 27 w 80"/>
                <a:gd name="T9" fmla="*/ 40 h 79"/>
                <a:gd name="T10" fmla="*/ 27 w 80"/>
                <a:gd name="T11" fmla="*/ 39 h 79"/>
                <a:gd name="T12" fmla="*/ 31 w 80"/>
                <a:gd name="T13" fmla="*/ 30 h 79"/>
                <a:gd name="T14" fmla="*/ 40 w 80"/>
                <a:gd name="T15" fmla="*/ 26 h 79"/>
                <a:gd name="T16" fmla="*/ 50 w 80"/>
                <a:gd name="T17" fmla="*/ 30 h 79"/>
                <a:gd name="T18" fmla="*/ 53 w 80"/>
                <a:gd name="T19" fmla="*/ 39 h 79"/>
                <a:gd name="T20" fmla="*/ 53 w 80"/>
                <a:gd name="T21" fmla="*/ 40 h 79"/>
                <a:gd name="T22" fmla="*/ 53 w 80"/>
                <a:gd name="T23" fmla="*/ 40 h 79"/>
                <a:gd name="T24" fmla="*/ 50 w 80"/>
                <a:gd name="T25" fmla="*/ 2 h 79"/>
                <a:gd name="T26" fmla="*/ 50 w 80"/>
                <a:gd name="T27" fmla="*/ 2 h 79"/>
                <a:gd name="T28" fmla="*/ 51 w 80"/>
                <a:gd name="T29" fmla="*/ 3 h 79"/>
                <a:gd name="T30" fmla="*/ 50 w 80"/>
                <a:gd name="T31" fmla="*/ 2 h 79"/>
                <a:gd name="T32" fmla="*/ 40 w 80"/>
                <a:gd name="T33" fmla="*/ 0 h 79"/>
                <a:gd name="T34" fmla="*/ 0 w 80"/>
                <a:gd name="T35" fmla="*/ 40 h 79"/>
                <a:gd name="T36" fmla="*/ 3 w 80"/>
                <a:gd name="T37" fmla="*/ 55 h 79"/>
                <a:gd name="T38" fmla="*/ 12 w 80"/>
                <a:gd name="T39" fmla="*/ 68 h 79"/>
                <a:gd name="T40" fmla="*/ 25 w 80"/>
                <a:gd name="T41" fmla="*/ 76 h 79"/>
                <a:gd name="T42" fmla="*/ 40 w 80"/>
                <a:gd name="T43" fmla="*/ 79 h 79"/>
                <a:gd name="T44" fmla="*/ 56 w 80"/>
                <a:gd name="T45" fmla="*/ 76 h 79"/>
                <a:gd name="T46" fmla="*/ 68 w 80"/>
                <a:gd name="T47" fmla="*/ 68 h 79"/>
                <a:gd name="T48" fmla="*/ 77 w 80"/>
                <a:gd name="T49" fmla="*/ 55 h 79"/>
                <a:gd name="T50" fmla="*/ 80 w 80"/>
                <a:gd name="T51" fmla="*/ 40 h 79"/>
                <a:gd name="T52" fmla="*/ 50 w 80"/>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79">
                  <a:moveTo>
                    <a:pt x="53" y="40"/>
                  </a:moveTo>
                  <a:lnTo>
                    <a:pt x="53" y="40"/>
                  </a:lnTo>
                  <a:cubicBezTo>
                    <a:pt x="53" y="48"/>
                    <a:pt x="48" y="54"/>
                    <a:pt x="40" y="54"/>
                  </a:cubicBezTo>
                  <a:cubicBezTo>
                    <a:pt x="33" y="54"/>
                    <a:pt x="27" y="48"/>
                    <a:pt x="27" y="40"/>
                  </a:cubicBezTo>
                  <a:cubicBezTo>
                    <a:pt x="27" y="40"/>
                    <a:pt x="27" y="40"/>
                    <a:pt x="27" y="40"/>
                  </a:cubicBezTo>
                  <a:cubicBezTo>
                    <a:pt x="27" y="40"/>
                    <a:pt x="27" y="39"/>
                    <a:pt x="27" y="39"/>
                  </a:cubicBezTo>
                  <a:cubicBezTo>
                    <a:pt x="27" y="36"/>
                    <a:pt x="28" y="33"/>
                    <a:pt x="31" y="30"/>
                  </a:cubicBezTo>
                  <a:cubicBezTo>
                    <a:pt x="33" y="27"/>
                    <a:pt x="37" y="26"/>
                    <a:pt x="40" y="26"/>
                  </a:cubicBezTo>
                  <a:cubicBezTo>
                    <a:pt x="44" y="26"/>
                    <a:pt x="47" y="27"/>
                    <a:pt x="50" y="30"/>
                  </a:cubicBezTo>
                  <a:cubicBezTo>
                    <a:pt x="52" y="33"/>
                    <a:pt x="53" y="36"/>
                    <a:pt x="53" y="39"/>
                  </a:cubicBezTo>
                  <a:cubicBezTo>
                    <a:pt x="53" y="39"/>
                    <a:pt x="53" y="40"/>
                    <a:pt x="53" y="40"/>
                  </a:cubicBezTo>
                  <a:cubicBezTo>
                    <a:pt x="53" y="40"/>
                    <a:pt x="53" y="40"/>
                    <a:pt x="53" y="40"/>
                  </a:cubicBezTo>
                  <a:close/>
                  <a:moveTo>
                    <a:pt x="50" y="2"/>
                  </a:moveTo>
                  <a:lnTo>
                    <a:pt x="50" y="2"/>
                  </a:lnTo>
                  <a:lnTo>
                    <a:pt x="51" y="3"/>
                  </a:lnTo>
                  <a:lnTo>
                    <a:pt x="50" y="2"/>
                  </a:lnTo>
                  <a:cubicBezTo>
                    <a:pt x="47" y="1"/>
                    <a:pt x="44" y="0"/>
                    <a:pt x="40" y="0"/>
                  </a:cubicBezTo>
                  <a:cubicBezTo>
                    <a:pt x="18" y="0"/>
                    <a:pt x="1" y="18"/>
                    <a:pt x="0" y="40"/>
                  </a:cubicBezTo>
                  <a:cubicBezTo>
                    <a:pt x="0" y="45"/>
                    <a:pt x="1" y="50"/>
                    <a:pt x="3" y="55"/>
                  </a:cubicBezTo>
                  <a:cubicBezTo>
                    <a:pt x="5" y="60"/>
                    <a:pt x="8" y="64"/>
                    <a:pt x="12" y="68"/>
                  </a:cubicBezTo>
                  <a:cubicBezTo>
                    <a:pt x="15" y="71"/>
                    <a:pt x="20" y="74"/>
                    <a:pt x="25" y="76"/>
                  </a:cubicBezTo>
                  <a:cubicBezTo>
                    <a:pt x="29" y="78"/>
                    <a:pt x="35" y="79"/>
                    <a:pt x="40" y="79"/>
                  </a:cubicBezTo>
                  <a:cubicBezTo>
                    <a:pt x="46" y="79"/>
                    <a:pt x="51" y="78"/>
                    <a:pt x="56" y="76"/>
                  </a:cubicBezTo>
                  <a:cubicBezTo>
                    <a:pt x="61" y="74"/>
                    <a:pt x="65" y="71"/>
                    <a:pt x="68" y="68"/>
                  </a:cubicBezTo>
                  <a:cubicBezTo>
                    <a:pt x="72" y="64"/>
                    <a:pt x="75" y="60"/>
                    <a:pt x="77" y="55"/>
                  </a:cubicBezTo>
                  <a:cubicBezTo>
                    <a:pt x="79" y="50"/>
                    <a:pt x="80" y="45"/>
                    <a:pt x="80" y="40"/>
                  </a:cubicBezTo>
                  <a:cubicBezTo>
                    <a:pt x="80" y="22"/>
                    <a:pt x="67" y="6"/>
                    <a:pt x="50"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Freeform 17">
              <a:extLst>
                <a:ext uri="{FF2B5EF4-FFF2-40B4-BE49-F238E27FC236}">
                  <a16:creationId xmlns:a16="http://schemas.microsoft.com/office/drawing/2014/main" id="{9EE36B64-6F9D-5944-9367-9C5FEB33360F}"/>
                </a:ext>
              </a:extLst>
            </p:cNvPr>
            <p:cNvSpPr>
              <a:spLocks/>
            </p:cNvSpPr>
            <p:nvPr/>
          </p:nvSpPr>
          <p:spPr bwMode="auto">
            <a:xfrm>
              <a:off x="2584" y="3578"/>
              <a:ext cx="50" cy="25"/>
            </a:xfrm>
            <a:custGeom>
              <a:avLst/>
              <a:gdLst>
                <a:gd name="T0" fmla="*/ 68 w 80"/>
                <a:gd name="T1" fmla="*/ 28 h 40"/>
                <a:gd name="T2" fmla="*/ 68 w 80"/>
                <a:gd name="T3" fmla="*/ 28 h 40"/>
                <a:gd name="T4" fmla="*/ 55 w 80"/>
                <a:gd name="T5" fmla="*/ 36 h 40"/>
                <a:gd name="T6" fmla="*/ 40 w 80"/>
                <a:gd name="T7" fmla="*/ 39 h 40"/>
                <a:gd name="T8" fmla="*/ 24 w 80"/>
                <a:gd name="T9" fmla="*/ 36 h 40"/>
                <a:gd name="T10" fmla="*/ 11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0" y="34"/>
                    <a:pt x="55" y="36"/>
                  </a:cubicBezTo>
                  <a:cubicBezTo>
                    <a:pt x="51" y="38"/>
                    <a:pt x="45" y="39"/>
                    <a:pt x="40" y="39"/>
                  </a:cubicBezTo>
                  <a:cubicBezTo>
                    <a:pt x="34" y="39"/>
                    <a:pt x="29" y="38"/>
                    <a:pt x="24" y="36"/>
                  </a:cubicBezTo>
                  <a:cubicBezTo>
                    <a:pt x="19" y="34"/>
                    <a:pt x="15" y="31"/>
                    <a:pt x="11"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Freeform 18">
              <a:extLst>
                <a:ext uri="{FF2B5EF4-FFF2-40B4-BE49-F238E27FC236}">
                  <a16:creationId xmlns:a16="http://schemas.microsoft.com/office/drawing/2014/main" id="{84576B14-EA14-044B-9F5E-215E57C847A7}"/>
                </a:ext>
              </a:extLst>
            </p:cNvPr>
            <p:cNvSpPr>
              <a:spLocks/>
            </p:cNvSpPr>
            <p:nvPr/>
          </p:nvSpPr>
          <p:spPr bwMode="auto">
            <a:xfrm>
              <a:off x="2601" y="3570"/>
              <a:ext cx="16" cy="8"/>
            </a:xfrm>
            <a:custGeom>
              <a:avLst/>
              <a:gdLst>
                <a:gd name="T0" fmla="*/ 22 w 26"/>
                <a:gd name="T1" fmla="*/ 4 h 14"/>
                <a:gd name="T2" fmla="*/ 22 w 26"/>
                <a:gd name="T3" fmla="*/ 4 h 14"/>
                <a:gd name="T4" fmla="*/ 13 w 26"/>
                <a:gd name="T5" fmla="*/ 0 h 14"/>
                <a:gd name="T6" fmla="*/ 3 w 26"/>
                <a:gd name="T7" fmla="*/ 4 h 14"/>
                <a:gd name="T8" fmla="*/ 0 w 26"/>
                <a:gd name="T9" fmla="*/ 13 h 14"/>
                <a:gd name="T10" fmla="*/ 0 w 26"/>
                <a:gd name="T11" fmla="*/ 14 h 14"/>
                <a:gd name="T12" fmla="*/ 13 w 26"/>
                <a:gd name="T13" fmla="*/ 1 h 14"/>
                <a:gd name="T14" fmla="*/ 26 w 26"/>
                <a:gd name="T15" fmla="*/ 14 h 14"/>
                <a:gd name="T16" fmla="*/ 26 w 26"/>
                <a:gd name="T17" fmla="*/ 13 h 14"/>
                <a:gd name="T18" fmla="*/ 22 w 26"/>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22" y="4"/>
                  </a:moveTo>
                  <a:lnTo>
                    <a:pt x="22" y="4"/>
                  </a:lnTo>
                  <a:cubicBezTo>
                    <a:pt x="20" y="1"/>
                    <a:pt x="16" y="0"/>
                    <a:pt x="13" y="0"/>
                  </a:cubicBezTo>
                  <a:cubicBezTo>
                    <a:pt x="9" y="0"/>
                    <a:pt x="6" y="1"/>
                    <a:pt x="3" y="4"/>
                  </a:cubicBezTo>
                  <a:cubicBezTo>
                    <a:pt x="1" y="7"/>
                    <a:pt x="0" y="10"/>
                    <a:pt x="0" y="13"/>
                  </a:cubicBezTo>
                  <a:cubicBezTo>
                    <a:pt x="0" y="13"/>
                    <a:pt x="0" y="14"/>
                    <a:pt x="0" y="14"/>
                  </a:cubicBezTo>
                  <a:cubicBezTo>
                    <a:pt x="0" y="7"/>
                    <a:pt x="6" y="1"/>
                    <a:pt x="13" y="1"/>
                  </a:cubicBezTo>
                  <a:cubicBezTo>
                    <a:pt x="20" y="1"/>
                    <a:pt x="26" y="7"/>
                    <a:pt x="26" y="14"/>
                  </a:cubicBezTo>
                  <a:cubicBezTo>
                    <a:pt x="26" y="14"/>
                    <a:pt x="26" y="13"/>
                    <a:pt x="26" y="13"/>
                  </a:cubicBezTo>
                  <a:cubicBezTo>
                    <a:pt x="26" y="10"/>
                    <a:pt x="25" y="7"/>
                    <a:pt x="22" y="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Freeform 19">
              <a:extLst>
                <a:ext uri="{FF2B5EF4-FFF2-40B4-BE49-F238E27FC236}">
                  <a16:creationId xmlns:a16="http://schemas.microsoft.com/office/drawing/2014/main" id="{A4D229D1-A43E-C64F-8D60-380A6FA4778F}"/>
                </a:ext>
              </a:extLst>
            </p:cNvPr>
            <p:cNvSpPr>
              <a:spLocks noEditPoints="1"/>
            </p:cNvSpPr>
            <p:nvPr/>
          </p:nvSpPr>
          <p:spPr bwMode="auto">
            <a:xfrm>
              <a:off x="2584" y="3554"/>
              <a:ext cx="50" cy="49"/>
            </a:xfrm>
            <a:custGeom>
              <a:avLst/>
              <a:gdLst>
                <a:gd name="T0" fmla="*/ 53 w 80"/>
                <a:gd name="T1" fmla="*/ 40 h 79"/>
                <a:gd name="T2" fmla="*/ 53 w 80"/>
                <a:gd name="T3" fmla="*/ 40 h 79"/>
                <a:gd name="T4" fmla="*/ 40 w 80"/>
                <a:gd name="T5" fmla="*/ 54 h 79"/>
                <a:gd name="T6" fmla="*/ 26 w 80"/>
                <a:gd name="T7" fmla="*/ 40 h 79"/>
                <a:gd name="T8" fmla="*/ 27 w 80"/>
                <a:gd name="T9" fmla="*/ 40 h 79"/>
                <a:gd name="T10" fmla="*/ 26 w 80"/>
                <a:gd name="T11" fmla="*/ 39 h 79"/>
                <a:gd name="T12" fmla="*/ 30 w 80"/>
                <a:gd name="T13" fmla="*/ 30 h 79"/>
                <a:gd name="T14" fmla="*/ 40 w 80"/>
                <a:gd name="T15" fmla="*/ 26 h 79"/>
                <a:gd name="T16" fmla="*/ 49 w 80"/>
                <a:gd name="T17" fmla="*/ 30 h 79"/>
                <a:gd name="T18" fmla="*/ 53 w 80"/>
                <a:gd name="T19" fmla="*/ 39 h 79"/>
                <a:gd name="T20" fmla="*/ 53 w 80"/>
                <a:gd name="T21" fmla="*/ 40 h 79"/>
                <a:gd name="T22" fmla="*/ 53 w 80"/>
                <a:gd name="T23" fmla="*/ 40 h 79"/>
                <a:gd name="T24" fmla="*/ 40 w 80"/>
                <a:gd name="T25" fmla="*/ 0 h 79"/>
                <a:gd name="T26" fmla="*/ 40 w 80"/>
                <a:gd name="T27" fmla="*/ 0 h 79"/>
                <a:gd name="T28" fmla="*/ 0 w 80"/>
                <a:gd name="T29" fmla="*/ 40 h 79"/>
                <a:gd name="T30" fmla="*/ 3 w 80"/>
                <a:gd name="T31" fmla="*/ 55 h 79"/>
                <a:gd name="T32" fmla="*/ 11 w 80"/>
                <a:gd name="T33" fmla="*/ 68 h 79"/>
                <a:gd name="T34" fmla="*/ 24 w 80"/>
                <a:gd name="T35" fmla="*/ 76 h 79"/>
                <a:gd name="T36" fmla="*/ 40 w 80"/>
                <a:gd name="T37" fmla="*/ 79 h 79"/>
                <a:gd name="T38" fmla="*/ 55 w 80"/>
                <a:gd name="T39" fmla="*/ 76 h 79"/>
                <a:gd name="T40" fmla="*/ 68 w 80"/>
                <a:gd name="T41" fmla="*/ 68 h 79"/>
                <a:gd name="T42" fmla="*/ 77 w 80"/>
                <a:gd name="T43" fmla="*/ 55 h 79"/>
                <a:gd name="T44" fmla="*/ 80 w 80"/>
                <a:gd name="T45" fmla="*/ 40 h 79"/>
                <a:gd name="T46" fmla="*/ 40 w 80"/>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79">
                  <a:moveTo>
                    <a:pt x="53" y="40"/>
                  </a:moveTo>
                  <a:lnTo>
                    <a:pt x="53" y="40"/>
                  </a:lnTo>
                  <a:cubicBezTo>
                    <a:pt x="53" y="48"/>
                    <a:pt x="47" y="54"/>
                    <a:pt x="40" y="54"/>
                  </a:cubicBezTo>
                  <a:cubicBezTo>
                    <a:pt x="32" y="54"/>
                    <a:pt x="26" y="48"/>
                    <a:pt x="26" y="40"/>
                  </a:cubicBezTo>
                  <a:cubicBezTo>
                    <a:pt x="26" y="40"/>
                    <a:pt x="27" y="40"/>
                    <a:pt x="27" y="40"/>
                  </a:cubicBezTo>
                  <a:cubicBezTo>
                    <a:pt x="27" y="40"/>
                    <a:pt x="26" y="39"/>
                    <a:pt x="26" y="39"/>
                  </a:cubicBezTo>
                  <a:cubicBezTo>
                    <a:pt x="26" y="36"/>
                    <a:pt x="28" y="33"/>
                    <a:pt x="30" y="30"/>
                  </a:cubicBezTo>
                  <a:cubicBezTo>
                    <a:pt x="33" y="27"/>
                    <a:pt x="36" y="26"/>
                    <a:pt x="40" y="26"/>
                  </a:cubicBezTo>
                  <a:cubicBezTo>
                    <a:pt x="43" y="26"/>
                    <a:pt x="47" y="27"/>
                    <a:pt x="49" y="30"/>
                  </a:cubicBezTo>
                  <a:cubicBezTo>
                    <a:pt x="52" y="33"/>
                    <a:pt x="53" y="36"/>
                    <a:pt x="53" y="39"/>
                  </a:cubicBezTo>
                  <a:cubicBezTo>
                    <a:pt x="53" y="39"/>
                    <a:pt x="53" y="40"/>
                    <a:pt x="53" y="40"/>
                  </a:cubicBezTo>
                  <a:cubicBezTo>
                    <a:pt x="53" y="40"/>
                    <a:pt x="53" y="40"/>
                    <a:pt x="53" y="40"/>
                  </a:cubicBezTo>
                  <a:close/>
                  <a:moveTo>
                    <a:pt x="40" y="0"/>
                  </a:moveTo>
                  <a:lnTo>
                    <a:pt x="40" y="0"/>
                  </a:lnTo>
                  <a:cubicBezTo>
                    <a:pt x="18" y="0"/>
                    <a:pt x="0" y="18"/>
                    <a:pt x="0" y="40"/>
                  </a:cubicBezTo>
                  <a:cubicBezTo>
                    <a:pt x="0" y="45"/>
                    <a:pt x="1" y="50"/>
                    <a:pt x="3" y="55"/>
                  </a:cubicBezTo>
                  <a:cubicBezTo>
                    <a:pt x="5" y="60"/>
                    <a:pt x="8" y="64"/>
                    <a:pt x="11" y="68"/>
                  </a:cubicBezTo>
                  <a:cubicBezTo>
                    <a:pt x="15" y="71"/>
                    <a:pt x="19" y="74"/>
                    <a:pt x="24" y="76"/>
                  </a:cubicBezTo>
                  <a:cubicBezTo>
                    <a:pt x="29" y="78"/>
                    <a:pt x="34" y="79"/>
                    <a:pt x="40" y="79"/>
                  </a:cubicBezTo>
                  <a:cubicBezTo>
                    <a:pt x="45" y="79"/>
                    <a:pt x="51" y="78"/>
                    <a:pt x="55" y="76"/>
                  </a:cubicBezTo>
                  <a:cubicBezTo>
                    <a:pt x="60" y="74"/>
                    <a:pt x="65" y="71"/>
                    <a:pt x="68" y="68"/>
                  </a:cubicBezTo>
                  <a:cubicBezTo>
                    <a:pt x="72" y="64"/>
                    <a:pt x="75" y="60"/>
                    <a:pt x="77" y="55"/>
                  </a:cubicBezTo>
                  <a:cubicBezTo>
                    <a:pt x="79" y="50"/>
                    <a:pt x="80" y="45"/>
                    <a:pt x="80" y="40"/>
                  </a:cubicBezTo>
                  <a:cubicBezTo>
                    <a:pt x="79" y="18"/>
                    <a:pt x="62" y="0"/>
                    <a:pt x="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8" name="Rectangle 7">
            <a:extLst>
              <a:ext uri="{FF2B5EF4-FFF2-40B4-BE49-F238E27FC236}">
                <a16:creationId xmlns:a16="http://schemas.microsoft.com/office/drawing/2014/main" id="{D84AD991-2ED2-C04E-B3CB-E1C3BE0C0252}"/>
              </a:ext>
            </a:extLst>
          </p:cNvPr>
          <p:cNvSpPr/>
          <p:nvPr/>
        </p:nvSpPr>
        <p:spPr>
          <a:xfrm>
            <a:off x="7387910" y="893051"/>
            <a:ext cx="2668937" cy="446397"/>
          </a:xfrm>
          <a:prstGeom prst="rect">
            <a:avLst/>
          </a:prstGeom>
        </p:spPr>
        <p:txBody>
          <a:bodyPr wrap="square">
            <a:spAutoFit/>
          </a:bodyPr>
          <a:lstStyle/>
          <a:p>
            <a:pPr algn="ctr" defTabSz="932597">
              <a:defRPr/>
            </a:pPr>
            <a:r>
              <a:rPr lang="en-US" sz="1122" kern="0" dirty="0">
                <a:solidFill>
                  <a:prstClr val="black"/>
                </a:solidFill>
                <a:latin typeface="Segoe UI Semibold"/>
              </a:rPr>
              <a:t>Online Recommendations Service</a:t>
            </a:r>
          </a:p>
          <a:p>
            <a:pPr algn="ctr" defTabSz="932597">
              <a:defRPr/>
            </a:pPr>
            <a:r>
              <a:rPr lang="en-US" sz="1122" b="1" kern="0" dirty="0">
                <a:solidFill>
                  <a:srgbClr val="0078D4"/>
                </a:solidFill>
                <a:latin typeface="Segoe UI"/>
                <a:cs typeface="Segoe UI" panose="020B0502040204020203" pitchFamily="34" charset="0"/>
              </a:rPr>
              <a:t>HOT</a:t>
            </a:r>
            <a:r>
              <a:rPr lang="en-US" sz="1122" b="1" kern="0" dirty="0">
                <a:solidFill>
                  <a:srgbClr val="0078D4"/>
                </a:solidFill>
                <a:latin typeface="Segoe UI"/>
              </a:rPr>
              <a:t> path</a:t>
            </a:r>
          </a:p>
        </p:txBody>
      </p:sp>
      <p:sp>
        <p:nvSpPr>
          <p:cNvPr id="73" name="Rectangle 72">
            <a:extLst>
              <a:ext uri="{FF2B5EF4-FFF2-40B4-BE49-F238E27FC236}">
                <a16:creationId xmlns:a16="http://schemas.microsoft.com/office/drawing/2014/main" id="{2D6884AF-18AE-6F42-8F5E-00BF50B89FDC}"/>
              </a:ext>
            </a:extLst>
          </p:cNvPr>
          <p:cNvSpPr/>
          <p:nvPr/>
        </p:nvSpPr>
        <p:spPr>
          <a:xfrm>
            <a:off x="7387910" y="5904980"/>
            <a:ext cx="2668937" cy="437684"/>
          </a:xfrm>
          <a:prstGeom prst="rect">
            <a:avLst/>
          </a:prstGeom>
        </p:spPr>
        <p:txBody>
          <a:bodyPr wrap="square">
            <a:spAutoFit/>
          </a:bodyPr>
          <a:lstStyle/>
          <a:p>
            <a:pPr algn="ctr" defTabSz="932597">
              <a:defRPr/>
            </a:pPr>
            <a:r>
              <a:rPr lang="en-US" sz="1122" kern="0" dirty="0">
                <a:solidFill>
                  <a:prstClr val="black"/>
                </a:solidFill>
                <a:latin typeface="Segoe UI Semibold"/>
              </a:rPr>
              <a:t>Offline Recommendations Engine</a:t>
            </a:r>
          </a:p>
          <a:p>
            <a:pPr algn="ctr" defTabSz="932597">
              <a:defRPr/>
            </a:pPr>
            <a:r>
              <a:rPr lang="en-US" sz="1122" b="1" kern="0" dirty="0">
                <a:solidFill>
                  <a:srgbClr val="0078D4"/>
                </a:solidFill>
                <a:latin typeface="Segoe UI"/>
                <a:cs typeface="Segoe UI" panose="020B0502040204020203" pitchFamily="34" charset="0"/>
              </a:rPr>
              <a:t>COLD</a:t>
            </a:r>
            <a:r>
              <a:rPr lang="en-US" sz="1122" b="1" kern="0" dirty="0">
                <a:solidFill>
                  <a:srgbClr val="0078D4"/>
                </a:solidFill>
                <a:latin typeface="Segoe UI"/>
              </a:rPr>
              <a:t> path</a:t>
            </a:r>
          </a:p>
        </p:txBody>
      </p:sp>
      <p:pic>
        <p:nvPicPr>
          <p:cNvPr id="74" name="Graphic 73">
            <a:extLst>
              <a:ext uri="{FF2B5EF4-FFF2-40B4-BE49-F238E27FC236}">
                <a16:creationId xmlns:a16="http://schemas.microsoft.com/office/drawing/2014/main" id="{C7F4AC64-E3EB-FD4E-9C11-613DD62FB5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4714" y="1536629"/>
            <a:ext cx="596866" cy="596866"/>
          </a:xfrm>
          <a:prstGeom prst="rect">
            <a:avLst/>
          </a:prstGeom>
        </p:spPr>
      </p:pic>
      <p:pic>
        <p:nvPicPr>
          <p:cNvPr id="75" name="Graphic 74">
            <a:extLst>
              <a:ext uri="{FF2B5EF4-FFF2-40B4-BE49-F238E27FC236}">
                <a16:creationId xmlns:a16="http://schemas.microsoft.com/office/drawing/2014/main" id="{A6E27153-8F1E-374D-A440-9C92BC9528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0141" y="1563966"/>
            <a:ext cx="587334" cy="587334"/>
          </a:xfrm>
          <a:prstGeom prst="rect">
            <a:avLst/>
          </a:prstGeom>
        </p:spPr>
      </p:pic>
      <p:pic>
        <p:nvPicPr>
          <p:cNvPr id="76" name="Graphic 75">
            <a:extLst>
              <a:ext uri="{FF2B5EF4-FFF2-40B4-BE49-F238E27FC236}">
                <a16:creationId xmlns:a16="http://schemas.microsoft.com/office/drawing/2014/main" id="{755C3AF0-2B27-D840-B555-8442C24620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94250" y="2437259"/>
            <a:ext cx="596866" cy="596866"/>
          </a:xfrm>
          <a:prstGeom prst="rect">
            <a:avLst/>
          </a:prstGeom>
        </p:spPr>
      </p:pic>
      <p:pic>
        <p:nvPicPr>
          <p:cNvPr id="77" name="Graphic 76">
            <a:extLst>
              <a:ext uri="{FF2B5EF4-FFF2-40B4-BE49-F238E27FC236}">
                <a16:creationId xmlns:a16="http://schemas.microsoft.com/office/drawing/2014/main" id="{12F3B6F6-24AB-5F48-ABCA-C120B0AECC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66095" y="3646900"/>
            <a:ext cx="596866" cy="596866"/>
          </a:xfrm>
          <a:prstGeom prst="rect">
            <a:avLst/>
          </a:prstGeom>
        </p:spPr>
      </p:pic>
      <p:sp>
        <p:nvSpPr>
          <p:cNvPr id="81" name="Freeform: Shape 346">
            <a:extLst>
              <a:ext uri="{FF2B5EF4-FFF2-40B4-BE49-F238E27FC236}">
                <a16:creationId xmlns:a16="http://schemas.microsoft.com/office/drawing/2014/main" id="{52393D18-EE3D-4144-8948-52EC6551C9A1}"/>
              </a:ext>
            </a:extLst>
          </p:cNvPr>
          <p:cNvSpPr>
            <a:spLocks/>
          </p:cNvSpPr>
          <p:nvPr/>
        </p:nvSpPr>
        <p:spPr bwMode="auto">
          <a:xfrm>
            <a:off x="9608662" y="5143159"/>
            <a:ext cx="448186" cy="321813"/>
          </a:xfrm>
          <a:custGeom>
            <a:avLst/>
            <a:gdLst>
              <a:gd name="connsiteX0" fmla="*/ 3221632 w 5336589"/>
              <a:gd name="connsiteY0" fmla="*/ 2948204 h 3831857"/>
              <a:gd name="connsiteX1" fmla="*/ 3360482 w 5336589"/>
              <a:gd name="connsiteY1" fmla="*/ 3245280 h 3831857"/>
              <a:gd name="connsiteX2" fmla="*/ 3342722 w 5336589"/>
              <a:gd name="connsiteY2" fmla="*/ 3484231 h 3831857"/>
              <a:gd name="connsiteX3" fmla="*/ 3396003 w 5336589"/>
              <a:gd name="connsiteY3" fmla="*/ 3655372 h 3831857"/>
              <a:gd name="connsiteX4" fmla="*/ 3098926 w 5336589"/>
              <a:gd name="connsiteY4" fmla="*/ 3719954 h 3831857"/>
              <a:gd name="connsiteX5" fmla="*/ 2801850 w 5336589"/>
              <a:gd name="connsiteY5" fmla="*/ 3658602 h 3831857"/>
              <a:gd name="connsiteX6" fmla="*/ 3221632 w 5336589"/>
              <a:gd name="connsiteY6" fmla="*/ 2948204 h 3831857"/>
              <a:gd name="connsiteX7" fmla="*/ 325133 w 5336589"/>
              <a:gd name="connsiteY7" fmla="*/ 2651130 h 3831857"/>
              <a:gd name="connsiteX8" fmla="*/ 628668 w 5336589"/>
              <a:gd name="connsiteY8" fmla="*/ 3277571 h 3831857"/>
              <a:gd name="connsiteX9" fmla="*/ 467213 w 5336589"/>
              <a:gd name="connsiteY9" fmla="*/ 3408348 h 3831857"/>
              <a:gd name="connsiteX10" fmla="*/ 78108 w 5336589"/>
              <a:gd name="connsiteY10" fmla="*/ 3017631 h 3831857"/>
              <a:gd name="connsiteX11" fmla="*/ 325133 w 5336589"/>
              <a:gd name="connsiteY11" fmla="*/ 2651130 h 3831857"/>
              <a:gd name="connsiteX12" fmla="*/ 3683393 w 5336589"/>
              <a:gd name="connsiteY12" fmla="*/ 922762 h 3831857"/>
              <a:gd name="connsiteX13" fmla="*/ 3249079 w 5336589"/>
              <a:gd name="connsiteY13" fmla="*/ 1251322 h 3831857"/>
              <a:gd name="connsiteX14" fmla="*/ 3336263 w 5336589"/>
              <a:gd name="connsiteY14" fmla="*/ 1177862 h 3831857"/>
              <a:gd name="connsiteX15" fmla="*/ 3477115 w 5336589"/>
              <a:gd name="connsiteY15" fmla="*/ 1303862 h 3831857"/>
              <a:gd name="connsiteX16" fmla="*/ 3386316 w 5336589"/>
              <a:gd name="connsiteY16" fmla="*/ 1441839 h 3831857"/>
              <a:gd name="connsiteX17" fmla="*/ 3860993 w 5336589"/>
              <a:gd name="connsiteY17" fmla="*/ 1094711 h 3831857"/>
              <a:gd name="connsiteX18" fmla="*/ 3736440 w 5336589"/>
              <a:gd name="connsiteY18" fmla="*/ 1125953 h 3831857"/>
              <a:gd name="connsiteX19" fmla="*/ 3611142 w 5336589"/>
              <a:gd name="connsiteY19" fmla="*/ 974427 h 3831857"/>
              <a:gd name="connsiteX20" fmla="*/ 3683393 w 5336589"/>
              <a:gd name="connsiteY20" fmla="*/ 922762 h 3831857"/>
              <a:gd name="connsiteX21" fmla="*/ 3202477 w 5336589"/>
              <a:gd name="connsiteY21" fmla="*/ 625701 h 3831857"/>
              <a:gd name="connsiteX22" fmla="*/ 3048875 w 5336589"/>
              <a:gd name="connsiteY22" fmla="*/ 991380 h 3831857"/>
              <a:gd name="connsiteX23" fmla="*/ 3391159 w 5336589"/>
              <a:gd name="connsiteY23" fmla="*/ 649097 h 3831857"/>
              <a:gd name="connsiteX24" fmla="*/ 3243832 w 5336589"/>
              <a:gd name="connsiteY24" fmla="*/ 626367 h 3831857"/>
              <a:gd name="connsiteX25" fmla="*/ 3202477 w 5336589"/>
              <a:gd name="connsiteY25" fmla="*/ 625701 h 3831857"/>
              <a:gd name="connsiteX26" fmla="*/ 2674610 w 5336589"/>
              <a:gd name="connsiteY26" fmla="*/ 621340 h 3831857"/>
              <a:gd name="connsiteX27" fmla="*/ 2673929 w 5336589"/>
              <a:gd name="connsiteY27" fmla="*/ 621683 h 3831857"/>
              <a:gd name="connsiteX28" fmla="*/ 2673248 w 5336589"/>
              <a:gd name="connsiteY28" fmla="*/ 621683 h 3831857"/>
              <a:gd name="connsiteX29" fmla="*/ 2671886 w 5336589"/>
              <a:gd name="connsiteY29" fmla="*/ 622370 h 3831857"/>
              <a:gd name="connsiteX30" fmla="*/ 2670184 w 5336589"/>
              <a:gd name="connsiteY30" fmla="*/ 622713 h 3831857"/>
              <a:gd name="connsiteX31" fmla="*/ 2667800 w 5336589"/>
              <a:gd name="connsiteY31" fmla="*/ 623400 h 3831857"/>
              <a:gd name="connsiteX32" fmla="*/ 2665416 w 5336589"/>
              <a:gd name="connsiteY32" fmla="*/ 624087 h 3831857"/>
              <a:gd name="connsiteX33" fmla="*/ 2662692 w 5336589"/>
              <a:gd name="connsiteY33" fmla="*/ 624773 h 3831857"/>
              <a:gd name="connsiteX34" fmla="*/ 2659628 w 5336589"/>
              <a:gd name="connsiteY34" fmla="*/ 625803 h 3831857"/>
              <a:gd name="connsiteX35" fmla="*/ 2655542 w 5336589"/>
              <a:gd name="connsiteY35" fmla="*/ 627176 h 3831857"/>
              <a:gd name="connsiteX36" fmla="*/ 2651796 w 5336589"/>
              <a:gd name="connsiteY36" fmla="*/ 628206 h 3831857"/>
              <a:gd name="connsiteX37" fmla="*/ 2647029 w 5336589"/>
              <a:gd name="connsiteY37" fmla="*/ 629236 h 3831857"/>
              <a:gd name="connsiteX38" fmla="*/ 2642602 w 5336589"/>
              <a:gd name="connsiteY38" fmla="*/ 630610 h 3831857"/>
              <a:gd name="connsiteX39" fmla="*/ 2637495 w 5336589"/>
              <a:gd name="connsiteY39" fmla="*/ 631983 h 3831857"/>
              <a:gd name="connsiteX40" fmla="*/ 2631706 w 5336589"/>
              <a:gd name="connsiteY40" fmla="*/ 633356 h 3831857"/>
              <a:gd name="connsiteX41" fmla="*/ 2625577 w 5336589"/>
              <a:gd name="connsiteY41" fmla="*/ 634729 h 3831857"/>
              <a:gd name="connsiteX42" fmla="*/ 2619448 w 5336589"/>
              <a:gd name="connsiteY42" fmla="*/ 636103 h 3831857"/>
              <a:gd name="connsiteX43" fmla="*/ 2612297 w 5336589"/>
              <a:gd name="connsiteY43" fmla="*/ 637819 h 3831857"/>
              <a:gd name="connsiteX44" fmla="*/ 2605487 w 5336589"/>
              <a:gd name="connsiteY44" fmla="*/ 639536 h 3831857"/>
              <a:gd name="connsiteX45" fmla="*/ 2597655 w 5336589"/>
              <a:gd name="connsiteY45" fmla="*/ 641252 h 3831857"/>
              <a:gd name="connsiteX46" fmla="*/ 2589483 w 5336589"/>
              <a:gd name="connsiteY46" fmla="*/ 642969 h 3831857"/>
              <a:gd name="connsiteX47" fmla="*/ 2580970 w 5336589"/>
              <a:gd name="connsiteY47" fmla="*/ 644685 h 3831857"/>
              <a:gd name="connsiteX48" fmla="*/ 2572458 w 5336589"/>
              <a:gd name="connsiteY48" fmla="*/ 646402 h 3831857"/>
              <a:gd name="connsiteX49" fmla="*/ 2562923 w 5336589"/>
              <a:gd name="connsiteY49" fmla="*/ 648462 h 3831857"/>
              <a:gd name="connsiteX50" fmla="*/ 2553049 w 5336589"/>
              <a:gd name="connsiteY50" fmla="*/ 650522 h 3831857"/>
              <a:gd name="connsiteX51" fmla="*/ 2543174 w 5336589"/>
              <a:gd name="connsiteY51" fmla="*/ 652238 h 3831857"/>
              <a:gd name="connsiteX52" fmla="*/ 2532618 w 5336589"/>
              <a:gd name="connsiteY52" fmla="*/ 654298 h 3831857"/>
              <a:gd name="connsiteX53" fmla="*/ 2521381 w 5336589"/>
              <a:gd name="connsiteY53" fmla="*/ 656358 h 3831857"/>
              <a:gd name="connsiteX54" fmla="*/ 2510145 w 5336589"/>
              <a:gd name="connsiteY54" fmla="*/ 658075 h 3831857"/>
              <a:gd name="connsiteX55" fmla="*/ 2498227 w 5336589"/>
              <a:gd name="connsiteY55" fmla="*/ 660135 h 3831857"/>
              <a:gd name="connsiteX56" fmla="*/ 2485968 w 5336589"/>
              <a:gd name="connsiteY56" fmla="*/ 662194 h 3831857"/>
              <a:gd name="connsiteX57" fmla="*/ 2473029 w 5336589"/>
              <a:gd name="connsiteY57" fmla="*/ 664254 h 3831857"/>
              <a:gd name="connsiteX58" fmla="*/ 2449534 w 5336589"/>
              <a:gd name="connsiteY58" fmla="*/ 667687 h 3831857"/>
              <a:gd name="connsiteX59" fmla="*/ 2426720 w 5336589"/>
              <a:gd name="connsiteY59" fmla="*/ 670777 h 3831857"/>
              <a:gd name="connsiteX60" fmla="*/ 2404927 w 5336589"/>
              <a:gd name="connsiteY60" fmla="*/ 673524 h 3831857"/>
              <a:gd name="connsiteX61" fmla="*/ 2383475 w 5336589"/>
              <a:gd name="connsiteY61" fmla="*/ 675584 h 3831857"/>
              <a:gd name="connsiteX62" fmla="*/ 2363045 w 5336589"/>
              <a:gd name="connsiteY62" fmla="*/ 677300 h 3831857"/>
              <a:gd name="connsiteX63" fmla="*/ 2343636 w 5336589"/>
              <a:gd name="connsiteY63" fmla="*/ 678674 h 3831857"/>
              <a:gd name="connsiteX64" fmla="*/ 2324227 w 5336589"/>
              <a:gd name="connsiteY64" fmla="*/ 680047 h 3831857"/>
              <a:gd name="connsiteX65" fmla="*/ 2305839 w 5336589"/>
              <a:gd name="connsiteY65" fmla="*/ 681420 h 3831857"/>
              <a:gd name="connsiteX66" fmla="*/ 2288814 w 5336589"/>
              <a:gd name="connsiteY66" fmla="*/ 683136 h 3831857"/>
              <a:gd name="connsiteX67" fmla="*/ 2271789 w 5336589"/>
              <a:gd name="connsiteY67" fmla="*/ 684853 h 3831857"/>
              <a:gd name="connsiteX68" fmla="*/ 2255444 w 5336589"/>
              <a:gd name="connsiteY68" fmla="*/ 687256 h 3831857"/>
              <a:gd name="connsiteX69" fmla="*/ 2240462 w 5336589"/>
              <a:gd name="connsiteY69" fmla="*/ 689659 h 3831857"/>
              <a:gd name="connsiteX70" fmla="*/ 2225820 w 5336589"/>
              <a:gd name="connsiteY70" fmla="*/ 692749 h 3831857"/>
              <a:gd name="connsiteX71" fmla="*/ 2211859 w 5336589"/>
              <a:gd name="connsiteY71" fmla="*/ 696526 h 3831857"/>
              <a:gd name="connsiteX72" fmla="*/ 2198920 w 5336589"/>
              <a:gd name="connsiteY72" fmla="*/ 701332 h 3831857"/>
              <a:gd name="connsiteX73" fmla="*/ 2186661 w 5336589"/>
              <a:gd name="connsiteY73" fmla="*/ 706825 h 3831857"/>
              <a:gd name="connsiteX74" fmla="*/ 2169295 w 5336589"/>
              <a:gd name="connsiteY74" fmla="*/ 717125 h 3831857"/>
              <a:gd name="connsiteX75" fmla="*/ 2153292 w 5336589"/>
              <a:gd name="connsiteY75" fmla="*/ 728454 h 3831857"/>
              <a:gd name="connsiteX76" fmla="*/ 2138309 w 5336589"/>
              <a:gd name="connsiteY76" fmla="*/ 740470 h 3831857"/>
              <a:gd name="connsiteX77" fmla="*/ 2124008 w 5336589"/>
              <a:gd name="connsiteY77" fmla="*/ 753172 h 3831857"/>
              <a:gd name="connsiteX78" fmla="*/ 2111068 w 5336589"/>
              <a:gd name="connsiteY78" fmla="*/ 766905 h 3831857"/>
              <a:gd name="connsiteX79" fmla="*/ 2098810 w 5336589"/>
              <a:gd name="connsiteY79" fmla="*/ 782011 h 3831857"/>
              <a:gd name="connsiteX80" fmla="*/ 2087233 w 5336589"/>
              <a:gd name="connsiteY80" fmla="*/ 797460 h 3831857"/>
              <a:gd name="connsiteX81" fmla="*/ 2076677 w 5336589"/>
              <a:gd name="connsiteY81" fmla="*/ 813939 h 3831857"/>
              <a:gd name="connsiteX82" fmla="*/ 2066462 w 5336589"/>
              <a:gd name="connsiteY82" fmla="*/ 831448 h 3831857"/>
              <a:gd name="connsiteX83" fmla="*/ 2056587 w 5336589"/>
              <a:gd name="connsiteY83" fmla="*/ 850330 h 3831857"/>
              <a:gd name="connsiteX84" fmla="*/ 2047393 w 5336589"/>
              <a:gd name="connsiteY84" fmla="*/ 869556 h 3831857"/>
              <a:gd name="connsiteX85" fmla="*/ 2039221 w 5336589"/>
              <a:gd name="connsiteY85" fmla="*/ 890498 h 3831857"/>
              <a:gd name="connsiteX86" fmla="*/ 2030708 w 5336589"/>
              <a:gd name="connsiteY86" fmla="*/ 912470 h 3831857"/>
              <a:gd name="connsiteX87" fmla="*/ 2022196 w 5336589"/>
              <a:gd name="connsiteY87" fmla="*/ 935472 h 3831857"/>
              <a:gd name="connsiteX88" fmla="*/ 2014024 w 5336589"/>
              <a:gd name="connsiteY88" fmla="*/ 959847 h 3831857"/>
              <a:gd name="connsiteX89" fmla="*/ 2006532 w 5336589"/>
              <a:gd name="connsiteY89" fmla="*/ 985252 h 3831857"/>
              <a:gd name="connsiteX90" fmla="*/ 2001425 w 5336589"/>
              <a:gd name="connsiteY90" fmla="*/ 1000358 h 3831857"/>
              <a:gd name="connsiteX91" fmla="*/ 1996998 w 5336589"/>
              <a:gd name="connsiteY91" fmla="*/ 1015807 h 3831857"/>
              <a:gd name="connsiteX92" fmla="*/ 1989166 w 5336589"/>
              <a:gd name="connsiteY92" fmla="*/ 1046705 h 3831857"/>
              <a:gd name="connsiteX93" fmla="*/ 1982356 w 5336589"/>
              <a:gd name="connsiteY93" fmla="*/ 1078290 h 3831857"/>
              <a:gd name="connsiteX94" fmla="*/ 1977249 w 5336589"/>
              <a:gd name="connsiteY94" fmla="*/ 1109875 h 3831857"/>
              <a:gd name="connsiteX95" fmla="*/ 1972822 w 5336589"/>
              <a:gd name="connsiteY95" fmla="*/ 1140430 h 3831857"/>
              <a:gd name="connsiteX96" fmla="*/ 1969417 w 5336589"/>
              <a:gd name="connsiteY96" fmla="*/ 1170642 h 3831857"/>
              <a:gd name="connsiteX97" fmla="*/ 1968055 w 5336589"/>
              <a:gd name="connsiteY97" fmla="*/ 1185404 h 3831857"/>
              <a:gd name="connsiteX98" fmla="*/ 1967033 w 5336589"/>
              <a:gd name="connsiteY98" fmla="*/ 1199480 h 3831857"/>
              <a:gd name="connsiteX99" fmla="*/ 1966012 w 5336589"/>
              <a:gd name="connsiteY99" fmla="*/ 1213556 h 3831857"/>
              <a:gd name="connsiteX100" fmla="*/ 1965331 w 5336589"/>
              <a:gd name="connsiteY100" fmla="*/ 1227288 h 3831857"/>
              <a:gd name="connsiteX101" fmla="*/ 1964650 w 5336589"/>
              <a:gd name="connsiteY101" fmla="*/ 1240334 h 3831857"/>
              <a:gd name="connsiteX102" fmla="*/ 1963969 w 5336589"/>
              <a:gd name="connsiteY102" fmla="*/ 1252693 h 3831857"/>
              <a:gd name="connsiteX103" fmla="*/ 1963628 w 5336589"/>
              <a:gd name="connsiteY103" fmla="*/ 1264709 h 3831857"/>
              <a:gd name="connsiteX104" fmla="*/ 1963288 w 5336589"/>
              <a:gd name="connsiteY104" fmla="*/ 1276039 h 3831857"/>
              <a:gd name="connsiteX105" fmla="*/ 1963288 w 5336589"/>
              <a:gd name="connsiteY105" fmla="*/ 1287025 h 3831857"/>
              <a:gd name="connsiteX106" fmla="*/ 1962947 w 5336589"/>
              <a:gd name="connsiteY106" fmla="*/ 1296638 h 3831857"/>
              <a:gd name="connsiteX107" fmla="*/ 1962947 w 5336589"/>
              <a:gd name="connsiteY107" fmla="*/ 1305907 h 3831857"/>
              <a:gd name="connsiteX108" fmla="*/ 1963288 w 5336589"/>
              <a:gd name="connsiteY108" fmla="*/ 1314490 h 3831857"/>
              <a:gd name="connsiteX109" fmla="*/ 1963288 w 5336589"/>
              <a:gd name="connsiteY109" fmla="*/ 1322386 h 3831857"/>
              <a:gd name="connsiteX110" fmla="*/ 1963288 w 5336589"/>
              <a:gd name="connsiteY110" fmla="*/ 1328909 h 3831857"/>
              <a:gd name="connsiteX111" fmla="*/ 1963288 w 5336589"/>
              <a:gd name="connsiteY111" fmla="*/ 1335089 h 3831857"/>
              <a:gd name="connsiteX112" fmla="*/ 1963628 w 5336589"/>
              <a:gd name="connsiteY112" fmla="*/ 1339895 h 3831857"/>
              <a:gd name="connsiteX113" fmla="*/ 1963628 w 5336589"/>
              <a:gd name="connsiteY113" fmla="*/ 1343671 h 3831857"/>
              <a:gd name="connsiteX114" fmla="*/ 1963969 w 5336589"/>
              <a:gd name="connsiteY114" fmla="*/ 1346761 h 3831857"/>
              <a:gd name="connsiteX115" fmla="*/ 1963969 w 5336589"/>
              <a:gd name="connsiteY115" fmla="*/ 1348135 h 3831857"/>
              <a:gd name="connsiteX116" fmla="*/ 1963969 w 5336589"/>
              <a:gd name="connsiteY116" fmla="*/ 1348821 h 3831857"/>
              <a:gd name="connsiteX117" fmla="*/ 1964309 w 5336589"/>
              <a:gd name="connsiteY117" fmla="*/ 1348135 h 3831857"/>
              <a:gd name="connsiteX118" fmla="*/ 1964309 w 5336589"/>
              <a:gd name="connsiteY118" fmla="*/ 1347105 h 3831857"/>
              <a:gd name="connsiteX119" fmla="*/ 1964650 w 5336589"/>
              <a:gd name="connsiteY119" fmla="*/ 1345731 h 3831857"/>
              <a:gd name="connsiteX120" fmla="*/ 1965331 w 5336589"/>
              <a:gd name="connsiteY120" fmla="*/ 1343671 h 3831857"/>
              <a:gd name="connsiteX121" fmla="*/ 1965671 w 5336589"/>
              <a:gd name="connsiteY121" fmla="*/ 1341612 h 3831857"/>
              <a:gd name="connsiteX122" fmla="*/ 1966352 w 5336589"/>
              <a:gd name="connsiteY122" fmla="*/ 1339208 h 3831857"/>
              <a:gd name="connsiteX123" fmla="*/ 1967033 w 5336589"/>
              <a:gd name="connsiteY123" fmla="*/ 1336119 h 3831857"/>
              <a:gd name="connsiteX124" fmla="*/ 1969076 w 5336589"/>
              <a:gd name="connsiteY124" fmla="*/ 1329252 h 3831857"/>
              <a:gd name="connsiteX125" fmla="*/ 1971119 w 5336589"/>
              <a:gd name="connsiteY125" fmla="*/ 1321699 h 3831857"/>
              <a:gd name="connsiteX126" fmla="*/ 1973844 w 5336589"/>
              <a:gd name="connsiteY126" fmla="*/ 1312430 h 3831857"/>
              <a:gd name="connsiteX127" fmla="*/ 1976568 w 5336589"/>
              <a:gd name="connsiteY127" fmla="*/ 1302131 h 3831857"/>
              <a:gd name="connsiteX128" fmla="*/ 1979632 w 5336589"/>
              <a:gd name="connsiteY128" fmla="*/ 1290801 h 3831857"/>
              <a:gd name="connsiteX129" fmla="*/ 1983037 w 5336589"/>
              <a:gd name="connsiteY129" fmla="*/ 1278442 h 3831857"/>
              <a:gd name="connsiteX130" fmla="*/ 1987123 w 5336589"/>
              <a:gd name="connsiteY130" fmla="*/ 1265739 h 3831857"/>
              <a:gd name="connsiteX131" fmla="*/ 1991209 w 5336589"/>
              <a:gd name="connsiteY131" fmla="*/ 1252007 h 3831857"/>
              <a:gd name="connsiteX132" fmla="*/ 1995636 w 5336589"/>
              <a:gd name="connsiteY132" fmla="*/ 1237244 h 3831857"/>
              <a:gd name="connsiteX133" fmla="*/ 2000403 w 5336589"/>
              <a:gd name="connsiteY133" fmla="*/ 1222482 h 3831857"/>
              <a:gd name="connsiteX134" fmla="*/ 2004830 w 5336589"/>
              <a:gd name="connsiteY134" fmla="*/ 1207033 h 3831857"/>
              <a:gd name="connsiteX135" fmla="*/ 2010278 w 5336589"/>
              <a:gd name="connsiteY135" fmla="*/ 1190897 h 3831857"/>
              <a:gd name="connsiteX136" fmla="*/ 2021174 w 5336589"/>
              <a:gd name="connsiteY136" fmla="*/ 1158626 h 3831857"/>
              <a:gd name="connsiteX137" fmla="*/ 2032752 w 5336589"/>
              <a:gd name="connsiteY137" fmla="*/ 1125324 h 3831857"/>
              <a:gd name="connsiteX138" fmla="*/ 2045010 w 5336589"/>
              <a:gd name="connsiteY138" fmla="*/ 1092366 h 3831857"/>
              <a:gd name="connsiteX139" fmla="*/ 2051479 w 5336589"/>
              <a:gd name="connsiteY139" fmla="*/ 1076230 h 3831857"/>
              <a:gd name="connsiteX140" fmla="*/ 2057609 w 5336589"/>
              <a:gd name="connsiteY140" fmla="*/ 1059751 h 3831857"/>
              <a:gd name="connsiteX141" fmla="*/ 2064419 w 5336589"/>
              <a:gd name="connsiteY141" fmla="*/ 1044302 h 3831857"/>
              <a:gd name="connsiteX142" fmla="*/ 2070888 w 5336589"/>
              <a:gd name="connsiteY142" fmla="*/ 1029540 h 3831857"/>
              <a:gd name="connsiteX143" fmla="*/ 2077699 w 5336589"/>
              <a:gd name="connsiteY143" fmla="*/ 1014434 h 3831857"/>
              <a:gd name="connsiteX144" fmla="*/ 2084849 w 5336589"/>
              <a:gd name="connsiteY144" fmla="*/ 1000701 h 3831857"/>
              <a:gd name="connsiteX145" fmla="*/ 2091319 w 5336589"/>
              <a:gd name="connsiteY145" fmla="*/ 987312 h 3831857"/>
              <a:gd name="connsiteX146" fmla="*/ 2098470 w 5336589"/>
              <a:gd name="connsiteY146" fmla="*/ 974953 h 3831857"/>
              <a:gd name="connsiteX147" fmla="*/ 2105620 w 5336589"/>
              <a:gd name="connsiteY147" fmla="*/ 963624 h 3831857"/>
              <a:gd name="connsiteX148" fmla="*/ 2112090 w 5336589"/>
              <a:gd name="connsiteY148" fmla="*/ 952981 h 3831857"/>
              <a:gd name="connsiteX149" fmla="*/ 2117198 w 5336589"/>
              <a:gd name="connsiteY149" fmla="*/ 945428 h 3831857"/>
              <a:gd name="connsiteX150" fmla="*/ 2121965 w 5336589"/>
              <a:gd name="connsiteY150" fmla="*/ 937875 h 3831857"/>
              <a:gd name="connsiteX151" fmla="*/ 2126732 w 5336589"/>
              <a:gd name="connsiteY151" fmla="*/ 930665 h 3831857"/>
              <a:gd name="connsiteX152" fmla="*/ 2131158 w 5336589"/>
              <a:gd name="connsiteY152" fmla="*/ 923799 h 3831857"/>
              <a:gd name="connsiteX153" fmla="*/ 2140012 w 5336589"/>
              <a:gd name="connsiteY153" fmla="*/ 911440 h 3831857"/>
              <a:gd name="connsiteX154" fmla="*/ 2148184 w 5336589"/>
              <a:gd name="connsiteY154" fmla="*/ 900454 h 3831857"/>
              <a:gd name="connsiteX155" fmla="*/ 2155335 w 5336589"/>
              <a:gd name="connsiteY155" fmla="*/ 890498 h 3831857"/>
              <a:gd name="connsiteX156" fmla="*/ 2162485 w 5336589"/>
              <a:gd name="connsiteY156" fmla="*/ 881572 h 3831857"/>
              <a:gd name="connsiteX157" fmla="*/ 2168614 w 5336589"/>
              <a:gd name="connsiteY157" fmla="*/ 874019 h 3831857"/>
              <a:gd name="connsiteX158" fmla="*/ 2174744 w 5336589"/>
              <a:gd name="connsiteY158" fmla="*/ 867496 h 3831857"/>
              <a:gd name="connsiteX159" fmla="*/ 2179511 w 5336589"/>
              <a:gd name="connsiteY159" fmla="*/ 862003 h 3831857"/>
              <a:gd name="connsiteX160" fmla="*/ 2184278 w 5336589"/>
              <a:gd name="connsiteY160" fmla="*/ 857196 h 3831857"/>
              <a:gd name="connsiteX161" fmla="*/ 2188023 w 5336589"/>
              <a:gd name="connsiteY161" fmla="*/ 853763 h 3831857"/>
              <a:gd name="connsiteX162" fmla="*/ 2191429 w 5336589"/>
              <a:gd name="connsiteY162" fmla="*/ 851017 h 3831857"/>
              <a:gd name="connsiteX163" fmla="*/ 2194153 w 5336589"/>
              <a:gd name="connsiteY163" fmla="*/ 848614 h 3831857"/>
              <a:gd name="connsiteX164" fmla="*/ 2195855 w 5336589"/>
              <a:gd name="connsiteY164" fmla="*/ 846897 h 3831857"/>
              <a:gd name="connsiteX165" fmla="*/ 2196877 w 5336589"/>
              <a:gd name="connsiteY165" fmla="*/ 846210 h 3831857"/>
              <a:gd name="connsiteX166" fmla="*/ 2197217 w 5336589"/>
              <a:gd name="connsiteY166" fmla="*/ 845867 h 3831857"/>
              <a:gd name="connsiteX167" fmla="*/ 2196877 w 5336589"/>
              <a:gd name="connsiteY167" fmla="*/ 846554 h 3831857"/>
              <a:gd name="connsiteX168" fmla="*/ 2196196 w 5336589"/>
              <a:gd name="connsiteY168" fmla="*/ 848270 h 3831857"/>
              <a:gd name="connsiteX169" fmla="*/ 2195515 w 5336589"/>
              <a:gd name="connsiteY169" fmla="*/ 851360 h 3831857"/>
              <a:gd name="connsiteX170" fmla="*/ 2194153 w 5336589"/>
              <a:gd name="connsiteY170" fmla="*/ 855137 h 3831857"/>
              <a:gd name="connsiteX171" fmla="*/ 2192791 w 5336589"/>
              <a:gd name="connsiteY171" fmla="*/ 859600 h 3831857"/>
              <a:gd name="connsiteX172" fmla="*/ 2191088 w 5336589"/>
              <a:gd name="connsiteY172" fmla="*/ 865436 h 3831857"/>
              <a:gd name="connsiteX173" fmla="*/ 2189385 w 5336589"/>
              <a:gd name="connsiteY173" fmla="*/ 871272 h 3831857"/>
              <a:gd name="connsiteX174" fmla="*/ 2188023 w 5336589"/>
              <a:gd name="connsiteY174" fmla="*/ 878139 h 3831857"/>
              <a:gd name="connsiteX175" fmla="*/ 2186661 w 5336589"/>
              <a:gd name="connsiteY175" fmla="*/ 885691 h 3831857"/>
              <a:gd name="connsiteX176" fmla="*/ 2185299 w 5336589"/>
              <a:gd name="connsiteY176" fmla="*/ 892901 h 3831857"/>
              <a:gd name="connsiteX177" fmla="*/ 2184278 w 5336589"/>
              <a:gd name="connsiteY177" fmla="*/ 901141 h 3831857"/>
              <a:gd name="connsiteX178" fmla="*/ 2183937 w 5336589"/>
              <a:gd name="connsiteY178" fmla="*/ 909380 h 3831857"/>
              <a:gd name="connsiteX179" fmla="*/ 2183597 w 5336589"/>
              <a:gd name="connsiteY179" fmla="*/ 917620 h 3831857"/>
              <a:gd name="connsiteX180" fmla="*/ 2183937 w 5336589"/>
              <a:gd name="connsiteY180" fmla="*/ 925859 h 3831857"/>
              <a:gd name="connsiteX181" fmla="*/ 2184959 w 5336589"/>
              <a:gd name="connsiteY181" fmla="*/ 934442 h 3831857"/>
              <a:gd name="connsiteX182" fmla="*/ 2186661 w 5336589"/>
              <a:gd name="connsiteY182" fmla="*/ 942338 h 3831857"/>
              <a:gd name="connsiteX183" fmla="*/ 2188704 w 5336589"/>
              <a:gd name="connsiteY183" fmla="*/ 960190 h 3831857"/>
              <a:gd name="connsiteX184" fmla="*/ 2191769 w 5336589"/>
              <a:gd name="connsiteY184" fmla="*/ 977356 h 3831857"/>
              <a:gd name="connsiteX185" fmla="*/ 2194493 w 5336589"/>
              <a:gd name="connsiteY185" fmla="*/ 993835 h 3831857"/>
              <a:gd name="connsiteX186" fmla="*/ 2197558 w 5336589"/>
              <a:gd name="connsiteY186" fmla="*/ 1009628 h 3831857"/>
              <a:gd name="connsiteX187" fmla="*/ 2200963 w 5336589"/>
              <a:gd name="connsiteY187" fmla="*/ 1024733 h 3831857"/>
              <a:gd name="connsiteX188" fmla="*/ 2204708 w 5336589"/>
              <a:gd name="connsiteY188" fmla="*/ 1038809 h 3831857"/>
              <a:gd name="connsiteX189" fmla="*/ 2208113 w 5336589"/>
              <a:gd name="connsiteY189" fmla="*/ 1052198 h 3831857"/>
              <a:gd name="connsiteX190" fmla="*/ 2211859 w 5336589"/>
              <a:gd name="connsiteY190" fmla="*/ 1064214 h 3831857"/>
              <a:gd name="connsiteX191" fmla="*/ 2215264 w 5336589"/>
              <a:gd name="connsiteY191" fmla="*/ 1075200 h 3831857"/>
              <a:gd name="connsiteX192" fmla="*/ 2218329 w 5336589"/>
              <a:gd name="connsiteY192" fmla="*/ 1084470 h 3831857"/>
              <a:gd name="connsiteX193" fmla="*/ 2221393 w 5336589"/>
              <a:gd name="connsiteY193" fmla="*/ 1093053 h 3831857"/>
              <a:gd name="connsiteX194" fmla="*/ 2222415 w 5336589"/>
              <a:gd name="connsiteY194" fmla="*/ 1096829 h 3831857"/>
              <a:gd name="connsiteX195" fmla="*/ 2224117 w 5336589"/>
              <a:gd name="connsiteY195" fmla="*/ 1100262 h 3831857"/>
              <a:gd name="connsiteX196" fmla="*/ 2225139 w 5336589"/>
              <a:gd name="connsiteY196" fmla="*/ 1103352 h 3831857"/>
              <a:gd name="connsiteX197" fmla="*/ 2226160 w 5336589"/>
              <a:gd name="connsiteY197" fmla="*/ 1105755 h 3831857"/>
              <a:gd name="connsiteX198" fmla="*/ 2227182 w 5336589"/>
              <a:gd name="connsiteY198" fmla="*/ 1108158 h 3831857"/>
              <a:gd name="connsiteX199" fmla="*/ 2227863 w 5336589"/>
              <a:gd name="connsiteY199" fmla="*/ 1110218 h 3831857"/>
              <a:gd name="connsiteX200" fmla="*/ 2228203 w 5336589"/>
              <a:gd name="connsiteY200" fmla="*/ 1111592 h 3831857"/>
              <a:gd name="connsiteX201" fmla="*/ 2228884 w 5336589"/>
              <a:gd name="connsiteY201" fmla="*/ 1112622 h 3831857"/>
              <a:gd name="connsiteX202" fmla="*/ 2228884 w 5336589"/>
              <a:gd name="connsiteY202" fmla="*/ 1113308 h 3831857"/>
              <a:gd name="connsiteX203" fmla="*/ 2229225 w 5336589"/>
              <a:gd name="connsiteY203" fmla="*/ 1113651 h 3831857"/>
              <a:gd name="connsiteX204" fmla="*/ 2229225 w 5336589"/>
              <a:gd name="connsiteY204" fmla="*/ 1112965 h 3831857"/>
              <a:gd name="connsiteX205" fmla="*/ 2229225 w 5336589"/>
              <a:gd name="connsiteY205" fmla="*/ 1111248 h 3831857"/>
              <a:gd name="connsiteX206" fmla="*/ 2229565 w 5336589"/>
              <a:gd name="connsiteY206" fmla="*/ 1108158 h 3831857"/>
              <a:gd name="connsiteX207" fmla="*/ 2229565 w 5336589"/>
              <a:gd name="connsiteY207" fmla="*/ 1104382 h 3831857"/>
              <a:gd name="connsiteX208" fmla="*/ 2229906 w 5336589"/>
              <a:gd name="connsiteY208" fmla="*/ 1099919 h 3831857"/>
              <a:gd name="connsiteX209" fmla="*/ 2230587 w 5336589"/>
              <a:gd name="connsiteY209" fmla="*/ 1094083 h 3831857"/>
              <a:gd name="connsiteX210" fmla="*/ 2231268 w 5336589"/>
              <a:gd name="connsiteY210" fmla="*/ 1087560 h 3831857"/>
              <a:gd name="connsiteX211" fmla="*/ 2231949 w 5336589"/>
              <a:gd name="connsiteY211" fmla="*/ 1080350 h 3831857"/>
              <a:gd name="connsiteX212" fmla="*/ 2232630 w 5336589"/>
              <a:gd name="connsiteY212" fmla="*/ 1072111 h 3831857"/>
              <a:gd name="connsiteX213" fmla="*/ 2233652 w 5336589"/>
              <a:gd name="connsiteY213" fmla="*/ 1063528 h 3831857"/>
              <a:gd name="connsiteX214" fmla="*/ 2235014 w 5336589"/>
              <a:gd name="connsiteY214" fmla="*/ 1054258 h 3831857"/>
              <a:gd name="connsiteX215" fmla="*/ 2236376 w 5336589"/>
              <a:gd name="connsiteY215" fmla="*/ 1043959 h 3831857"/>
              <a:gd name="connsiteX216" fmla="*/ 2238078 w 5336589"/>
              <a:gd name="connsiteY216" fmla="*/ 1033659 h 3831857"/>
              <a:gd name="connsiteX217" fmla="*/ 2239781 w 5336589"/>
              <a:gd name="connsiteY217" fmla="*/ 1022673 h 3831857"/>
              <a:gd name="connsiteX218" fmla="*/ 2241483 w 5336589"/>
              <a:gd name="connsiteY218" fmla="*/ 1011344 h 3831857"/>
              <a:gd name="connsiteX219" fmla="*/ 2243526 w 5336589"/>
              <a:gd name="connsiteY219" fmla="*/ 999671 h 3831857"/>
              <a:gd name="connsiteX220" fmla="*/ 2248634 w 5336589"/>
              <a:gd name="connsiteY220" fmla="*/ 975640 h 3831857"/>
              <a:gd name="connsiteX221" fmla="*/ 2254423 w 5336589"/>
              <a:gd name="connsiteY221" fmla="*/ 950921 h 3831857"/>
              <a:gd name="connsiteX222" fmla="*/ 2261233 w 5336589"/>
              <a:gd name="connsiteY222" fmla="*/ 926202 h 3831857"/>
              <a:gd name="connsiteX223" fmla="*/ 2269405 w 5336589"/>
              <a:gd name="connsiteY223" fmla="*/ 901484 h 3831857"/>
              <a:gd name="connsiteX224" fmla="*/ 2278599 w 5336589"/>
              <a:gd name="connsiteY224" fmla="*/ 877452 h 3831857"/>
              <a:gd name="connsiteX225" fmla="*/ 2283706 w 5336589"/>
              <a:gd name="connsiteY225" fmla="*/ 865779 h 3831857"/>
              <a:gd name="connsiteX226" fmla="*/ 2289154 w 5336589"/>
              <a:gd name="connsiteY226" fmla="*/ 854450 h 3831857"/>
              <a:gd name="connsiteX227" fmla="*/ 2294603 w 5336589"/>
              <a:gd name="connsiteY227" fmla="*/ 843464 h 3831857"/>
              <a:gd name="connsiteX228" fmla="*/ 2301072 w 5336589"/>
              <a:gd name="connsiteY228" fmla="*/ 833164 h 3831857"/>
              <a:gd name="connsiteX229" fmla="*/ 2307201 w 5336589"/>
              <a:gd name="connsiteY229" fmla="*/ 823208 h 3831857"/>
              <a:gd name="connsiteX230" fmla="*/ 2314012 w 5336589"/>
              <a:gd name="connsiteY230" fmla="*/ 813939 h 3831857"/>
              <a:gd name="connsiteX231" fmla="*/ 2322184 w 5336589"/>
              <a:gd name="connsiteY231" fmla="*/ 804326 h 3831857"/>
              <a:gd name="connsiteX232" fmla="*/ 2330697 w 5336589"/>
              <a:gd name="connsiteY232" fmla="*/ 795057 h 3831857"/>
              <a:gd name="connsiteX233" fmla="*/ 2339890 w 5336589"/>
              <a:gd name="connsiteY233" fmla="*/ 786131 h 3831857"/>
              <a:gd name="connsiteX234" fmla="*/ 2349765 w 5336589"/>
              <a:gd name="connsiteY234" fmla="*/ 777548 h 3831857"/>
              <a:gd name="connsiteX235" fmla="*/ 2359640 w 5336589"/>
              <a:gd name="connsiteY235" fmla="*/ 769995 h 3831857"/>
              <a:gd name="connsiteX236" fmla="*/ 2370196 w 5336589"/>
              <a:gd name="connsiteY236" fmla="*/ 762099 h 3831857"/>
              <a:gd name="connsiteX237" fmla="*/ 2381092 w 5336589"/>
              <a:gd name="connsiteY237" fmla="*/ 754889 h 3831857"/>
              <a:gd name="connsiteX238" fmla="*/ 2392329 w 5336589"/>
              <a:gd name="connsiteY238" fmla="*/ 748366 h 3831857"/>
              <a:gd name="connsiteX239" fmla="*/ 2403906 w 5336589"/>
              <a:gd name="connsiteY239" fmla="*/ 741843 h 3831857"/>
              <a:gd name="connsiteX240" fmla="*/ 2415824 w 5336589"/>
              <a:gd name="connsiteY240" fmla="*/ 736007 h 3831857"/>
              <a:gd name="connsiteX241" fmla="*/ 2440681 w 5336589"/>
              <a:gd name="connsiteY241" fmla="*/ 725021 h 3831857"/>
              <a:gd name="connsiteX242" fmla="*/ 2467240 w 5336589"/>
              <a:gd name="connsiteY242" fmla="*/ 715408 h 3831857"/>
              <a:gd name="connsiteX243" fmla="*/ 2494141 w 5336589"/>
              <a:gd name="connsiteY243" fmla="*/ 706825 h 3831857"/>
              <a:gd name="connsiteX244" fmla="*/ 2508783 w 5336589"/>
              <a:gd name="connsiteY244" fmla="*/ 702362 h 3831857"/>
              <a:gd name="connsiteX245" fmla="*/ 2523424 w 5336589"/>
              <a:gd name="connsiteY245" fmla="*/ 697212 h 3831857"/>
              <a:gd name="connsiteX246" fmla="*/ 2538407 w 5336589"/>
              <a:gd name="connsiteY246" fmla="*/ 691033 h 3831857"/>
              <a:gd name="connsiteX247" fmla="*/ 2554070 w 5336589"/>
              <a:gd name="connsiteY247" fmla="*/ 684510 h 3831857"/>
              <a:gd name="connsiteX248" fmla="*/ 2569053 w 5336589"/>
              <a:gd name="connsiteY248" fmla="*/ 677643 h 3831857"/>
              <a:gd name="connsiteX249" fmla="*/ 2584375 w 5336589"/>
              <a:gd name="connsiteY249" fmla="*/ 670434 h 3831857"/>
              <a:gd name="connsiteX250" fmla="*/ 2598677 w 5336589"/>
              <a:gd name="connsiteY250" fmla="*/ 663224 h 3831857"/>
              <a:gd name="connsiteX251" fmla="*/ 2612297 w 5336589"/>
              <a:gd name="connsiteY251" fmla="*/ 656015 h 3831857"/>
              <a:gd name="connsiteX252" fmla="*/ 2625236 w 5336589"/>
              <a:gd name="connsiteY252" fmla="*/ 649149 h 3831857"/>
              <a:gd name="connsiteX253" fmla="*/ 2637495 w 5336589"/>
              <a:gd name="connsiteY253" fmla="*/ 642969 h 3831857"/>
              <a:gd name="connsiteX254" fmla="*/ 2642602 w 5336589"/>
              <a:gd name="connsiteY254" fmla="*/ 639879 h 3831857"/>
              <a:gd name="connsiteX255" fmla="*/ 2648051 w 5336589"/>
              <a:gd name="connsiteY255" fmla="*/ 636789 h 3831857"/>
              <a:gd name="connsiteX256" fmla="*/ 2652818 w 5336589"/>
              <a:gd name="connsiteY256" fmla="*/ 634043 h 3831857"/>
              <a:gd name="connsiteX257" fmla="*/ 2656904 w 5336589"/>
              <a:gd name="connsiteY257" fmla="*/ 631639 h 3831857"/>
              <a:gd name="connsiteX258" fmla="*/ 2660990 w 5336589"/>
              <a:gd name="connsiteY258" fmla="*/ 629580 h 3831857"/>
              <a:gd name="connsiteX259" fmla="*/ 2664395 w 5336589"/>
              <a:gd name="connsiteY259" fmla="*/ 627520 h 3831857"/>
              <a:gd name="connsiteX260" fmla="*/ 2667460 w 5336589"/>
              <a:gd name="connsiteY260" fmla="*/ 625460 h 3831857"/>
              <a:gd name="connsiteX261" fmla="*/ 2670184 w 5336589"/>
              <a:gd name="connsiteY261" fmla="*/ 624087 h 3831857"/>
              <a:gd name="connsiteX262" fmla="*/ 2672227 w 5336589"/>
              <a:gd name="connsiteY262" fmla="*/ 622713 h 3831857"/>
              <a:gd name="connsiteX263" fmla="*/ 2673589 w 5336589"/>
              <a:gd name="connsiteY263" fmla="*/ 622027 h 3831857"/>
              <a:gd name="connsiteX264" fmla="*/ 5059675 w 5336589"/>
              <a:gd name="connsiteY264" fmla="*/ 226079 h 3831857"/>
              <a:gd name="connsiteX265" fmla="*/ 4892564 w 5336589"/>
              <a:gd name="connsiteY265" fmla="*/ 394121 h 3831857"/>
              <a:gd name="connsiteX266" fmla="*/ 4690898 w 5336589"/>
              <a:gd name="connsiteY266" fmla="*/ 514113 h 3831857"/>
              <a:gd name="connsiteX267" fmla="*/ 4911291 w 5336589"/>
              <a:gd name="connsiteY267" fmla="*/ 478060 h 3831857"/>
              <a:gd name="connsiteX268" fmla="*/ 5059675 w 5336589"/>
              <a:gd name="connsiteY268" fmla="*/ 226079 h 3831857"/>
              <a:gd name="connsiteX269" fmla="*/ 3210329 w 5336589"/>
              <a:gd name="connsiteY269" fmla="*/ 56 h 3831857"/>
              <a:gd name="connsiteX270" fmla="*/ 3977240 w 5336589"/>
              <a:gd name="connsiteY270" fmla="*/ 469886 h 3831857"/>
              <a:gd name="connsiteX271" fmla="*/ 3837379 w 5336589"/>
              <a:gd name="connsiteY271" fmla="*/ 513025 h 3831857"/>
              <a:gd name="connsiteX272" fmla="*/ 3837216 w 5336589"/>
              <a:gd name="connsiteY272" fmla="*/ 513453 h 3831857"/>
              <a:gd name="connsiteX273" fmla="*/ 3857107 w 5336589"/>
              <a:gd name="connsiteY273" fmla="*/ 514512 h 3831857"/>
              <a:gd name="connsiteX274" fmla="*/ 4072498 w 5336589"/>
              <a:gd name="connsiteY274" fmla="*/ 540924 h 3831857"/>
              <a:gd name="connsiteX275" fmla="*/ 4279160 w 5336589"/>
              <a:gd name="connsiteY275" fmla="*/ 804094 h 3831857"/>
              <a:gd name="connsiteX276" fmla="*/ 4075728 w 5336589"/>
              <a:gd name="connsiteY276" fmla="*/ 850916 h 3831857"/>
              <a:gd name="connsiteX277" fmla="*/ 4033634 w 5336589"/>
              <a:gd name="connsiteY277" fmla="*/ 863267 h 3831857"/>
              <a:gd name="connsiteX278" fmla="*/ 4005556 w 5336589"/>
              <a:gd name="connsiteY278" fmla="*/ 873348 h 3831857"/>
              <a:gd name="connsiteX279" fmla="*/ 4039703 w 5336589"/>
              <a:gd name="connsiteY279" fmla="*/ 873116 h 3831857"/>
              <a:gd name="connsiteX280" fmla="*/ 4162913 w 5336589"/>
              <a:gd name="connsiteY280" fmla="*/ 930029 h 3831857"/>
              <a:gd name="connsiteX281" fmla="*/ 4101560 w 5336589"/>
              <a:gd name="connsiteY281" fmla="*/ 1070494 h 3831857"/>
              <a:gd name="connsiteX282" fmla="*/ 4314680 w 5336589"/>
              <a:gd name="connsiteY282" fmla="*/ 1072108 h 3831857"/>
              <a:gd name="connsiteX283" fmla="*/ 4290462 w 5336589"/>
              <a:gd name="connsiteY283" fmla="*/ 1261010 h 3831857"/>
              <a:gd name="connsiteX284" fmla="*/ 4518113 w 5336589"/>
              <a:gd name="connsiteY284" fmla="*/ 1217417 h 3831857"/>
              <a:gd name="connsiteX285" fmla="*/ 4459762 w 5336589"/>
              <a:gd name="connsiteY285" fmla="*/ 1562828 h 3831857"/>
              <a:gd name="connsiteX286" fmla="*/ 4454121 w 5336589"/>
              <a:gd name="connsiteY286" fmla="*/ 1573706 h 3831857"/>
              <a:gd name="connsiteX287" fmla="*/ 4480917 w 5336589"/>
              <a:gd name="connsiteY287" fmla="*/ 1552564 h 3831857"/>
              <a:gd name="connsiteX288" fmla="*/ 4634362 w 5336589"/>
              <a:gd name="connsiteY288" fmla="*/ 452124 h 3831857"/>
              <a:gd name="connsiteX289" fmla="*/ 4879773 w 5336589"/>
              <a:gd name="connsiteY289" fmla="*/ 327805 h 3831857"/>
              <a:gd name="connsiteX290" fmla="*/ 5047686 w 5336589"/>
              <a:gd name="connsiteY290" fmla="*/ 134060 h 3831857"/>
              <a:gd name="connsiteX291" fmla="*/ 4832951 w 5336589"/>
              <a:gd name="connsiteY291" fmla="*/ 2253951 h 3831857"/>
              <a:gd name="connsiteX292" fmla="*/ 3533920 w 5336589"/>
              <a:gd name="connsiteY292" fmla="*/ 1925500 h 3831857"/>
              <a:gd name="connsiteX293" fmla="*/ 3502202 w 5336589"/>
              <a:gd name="connsiteY293" fmla="*/ 1890933 h 3831857"/>
              <a:gd name="connsiteX294" fmla="*/ 3485470 w 5336589"/>
              <a:gd name="connsiteY294" fmla="*/ 1977379 h 3831857"/>
              <a:gd name="connsiteX295" fmla="*/ 3988542 w 5336589"/>
              <a:gd name="connsiteY295" fmla="*/ 2378272 h 3831857"/>
              <a:gd name="connsiteX296" fmla="*/ 4048279 w 5336589"/>
              <a:gd name="connsiteY296" fmla="*/ 2383116 h 3831857"/>
              <a:gd name="connsiteX297" fmla="*/ 3668861 w 5336589"/>
              <a:gd name="connsiteY297" fmla="*/ 2715711 h 3831857"/>
              <a:gd name="connsiteX298" fmla="*/ 3282985 w 5336589"/>
              <a:gd name="connsiteY298" fmla="*/ 2454156 h 3831857"/>
              <a:gd name="connsiteX299" fmla="*/ 2936059 w 5336589"/>
              <a:gd name="connsiteY299" fmla="*/ 2262076 h 3831857"/>
              <a:gd name="connsiteX300" fmla="*/ 2888664 w 5336589"/>
              <a:gd name="connsiteY300" fmla="*/ 2232241 h 3831857"/>
              <a:gd name="connsiteX301" fmla="*/ 2892176 w 5336589"/>
              <a:gd name="connsiteY301" fmla="*/ 2241439 h 3831857"/>
              <a:gd name="connsiteX302" fmla="*/ 3197413 w 5336589"/>
              <a:gd name="connsiteY302" fmla="*/ 2572016 h 3831857"/>
              <a:gd name="connsiteX303" fmla="*/ 2851900 w 5336589"/>
              <a:gd name="connsiteY303" fmla="*/ 3329236 h 3831857"/>
              <a:gd name="connsiteX304" fmla="*/ 2217382 w 5336589"/>
              <a:gd name="connsiteY304" fmla="*/ 3831358 h 3831857"/>
              <a:gd name="connsiteX305" fmla="*/ 1875099 w 5336589"/>
              <a:gd name="connsiteY305" fmla="*/ 3416420 h 3831857"/>
              <a:gd name="connsiteX306" fmla="*/ 2183477 w 5336589"/>
              <a:gd name="connsiteY306" fmla="*/ 3187156 h 3831857"/>
              <a:gd name="connsiteX307" fmla="*/ 2167331 w 5336589"/>
              <a:gd name="connsiteY307" fmla="*/ 2938517 h 3831857"/>
              <a:gd name="connsiteX308" fmla="*/ 1454676 w 5336589"/>
              <a:gd name="connsiteY308" fmla="*/ 2978382 h 3831857"/>
              <a:gd name="connsiteX309" fmla="*/ 1425919 w 5336589"/>
              <a:gd name="connsiteY309" fmla="*/ 2944899 h 3831857"/>
              <a:gd name="connsiteX310" fmla="*/ 1429686 w 5336589"/>
              <a:gd name="connsiteY310" fmla="*/ 3047700 h 3831857"/>
              <a:gd name="connsiteX311" fmla="*/ 1424641 w 5336589"/>
              <a:gd name="connsiteY311" fmla="*/ 3321163 h 3831857"/>
              <a:gd name="connsiteX312" fmla="*/ 1305164 w 5336589"/>
              <a:gd name="connsiteY312" fmla="*/ 3577875 h 3831857"/>
              <a:gd name="connsiteX313" fmla="*/ 1284175 w 5336589"/>
              <a:gd name="connsiteY313" fmla="*/ 3774849 h 3831857"/>
              <a:gd name="connsiteX314" fmla="*/ 665804 w 5336589"/>
              <a:gd name="connsiteY314" fmla="*/ 3655372 h 3831857"/>
              <a:gd name="connsiteX315" fmla="*/ 725542 w 5336589"/>
              <a:gd name="connsiteY315" fmla="*/ 3450326 h 3831857"/>
              <a:gd name="connsiteX316" fmla="*/ 750895 w 5336589"/>
              <a:gd name="connsiteY316" fmla="*/ 3207010 h 3831857"/>
              <a:gd name="connsiteX317" fmla="*/ 751509 w 5336589"/>
              <a:gd name="connsiteY317" fmla="*/ 3191301 h 3831857"/>
              <a:gd name="connsiteX318" fmla="*/ 734096 w 5336589"/>
              <a:gd name="connsiteY318" fmla="*/ 3157825 h 3831857"/>
              <a:gd name="connsiteX319" fmla="*/ 404246 w 5336589"/>
              <a:gd name="connsiteY319" fmla="*/ 1879378 h 3831857"/>
              <a:gd name="connsiteX320" fmla="*/ 50283 w 5336589"/>
              <a:gd name="connsiteY320" fmla="*/ 1628721 h 3831857"/>
              <a:gd name="connsiteX321" fmla="*/ 48072 w 5336589"/>
              <a:gd name="connsiteY321" fmla="*/ 1607470 h 3831857"/>
              <a:gd name="connsiteX322" fmla="*/ 33171 w 5336589"/>
              <a:gd name="connsiteY322" fmla="*/ 1600317 h 3831857"/>
              <a:gd name="connsiteX323" fmla="*/ 216958 w 5336589"/>
              <a:gd name="connsiteY323" fmla="*/ 1233562 h 3831857"/>
              <a:gd name="connsiteX324" fmla="*/ 145882 w 5336589"/>
              <a:gd name="connsiteY324" fmla="*/ 1591444 h 3831857"/>
              <a:gd name="connsiteX325" fmla="*/ 126829 w 5336589"/>
              <a:gd name="connsiteY325" fmla="*/ 1602136 h 3831857"/>
              <a:gd name="connsiteX326" fmla="*/ 191997 w 5336589"/>
              <a:gd name="connsiteY326" fmla="*/ 1660810 h 3831857"/>
              <a:gd name="connsiteX327" fmla="*/ 1631301 w 5336589"/>
              <a:gd name="connsiteY327" fmla="*/ 808937 h 3831857"/>
              <a:gd name="connsiteX328" fmla="*/ 1087199 w 5336589"/>
              <a:gd name="connsiteY328" fmla="*/ 1638812 h 3831857"/>
              <a:gd name="connsiteX329" fmla="*/ 1393964 w 5336589"/>
              <a:gd name="connsiteY329" fmla="*/ 2124788 h 3831857"/>
              <a:gd name="connsiteX330" fmla="*/ 1284667 w 5336589"/>
              <a:gd name="connsiteY330" fmla="*/ 2283076 h 3831857"/>
              <a:gd name="connsiteX331" fmla="*/ 1253706 w 5336589"/>
              <a:gd name="connsiteY331" fmla="*/ 2334812 h 3831857"/>
              <a:gd name="connsiteX332" fmla="*/ 1261937 w 5336589"/>
              <a:gd name="connsiteY332" fmla="*/ 2345475 h 3831857"/>
              <a:gd name="connsiteX333" fmla="*/ 1663592 w 5336589"/>
              <a:gd name="connsiteY333" fmla="*/ 2664045 h 3831857"/>
              <a:gd name="connsiteX334" fmla="*/ 2368873 w 5336589"/>
              <a:gd name="connsiteY334" fmla="*/ 2377439 h 3831857"/>
              <a:gd name="connsiteX335" fmla="*/ 2379579 w 5336589"/>
              <a:gd name="connsiteY335" fmla="*/ 2376508 h 3831857"/>
              <a:gd name="connsiteX336" fmla="*/ 2397307 w 5336589"/>
              <a:gd name="connsiteY336" fmla="*/ 2372375 h 3831857"/>
              <a:gd name="connsiteX337" fmla="*/ 2519040 w 5336589"/>
              <a:gd name="connsiteY337" fmla="*/ 2376501 h 3831857"/>
              <a:gd name="connsiteX338" fmla="*/ 2532815 w 5336589"/>
              <a:gd name="connsiteY338" fmla="*/ 2379692 h 3831857"/>
              <a:gd name="connsiteX339" fmla="*/ 2581963 w 5336589"/>
              <a:gd name="connsiteY339" fmla="*/ 2387364 h 3831857"/>
              <a:gd name="connsiteX340" fmla="*/ 2629946 w 5336589"/>
              <a:gd name="connsiteY340" fmla="*/ 2399633 h 3831857"/>
              <a:gd name="connsiteX341" fmla="*/ 2667842 w 5336589"/>
              <a:gd name="connsiteY341" fmla="*/ 2405842 h 3831857"/>
              <a:gd name="connsiteX342" fmla="*/ 2654801 w 5336589"/>
              <a:gd name="connsiteY342" fmla="*/ 1005291 h 3831857"/>
              <a:gd name="connsiteX343" fmla="*/ 2542653 w 5336589"/>
              <a:gd name="connsiteY343" fmla="*/ 2246748 h 3831857"/>
              <a:gd name="connsiteX344" fmla="*/ 2229679 w 5336589"/>
              <a:gd name="connsiteY344" fmla="*/ 2278045 h 3831857"/>
              <a:gd name="connsiteX345" fmla="*/ 1741465 w 5336589"/>
              <a:gd name="connsiteY345" fmla="*/ 2519729 h 3831857"/>
              <a:gd name="connsiteX346" fmla="*/ 1455068 w 5336589"/>
              <a:gd name="connsiteY346" fmla="*/ 2351072 h 3831857"/>
              <a:gd name="connsiteX347" fmla="*/ 1760218 w 5336589"/>
              <a:gd name="connsiteY347" fmla="*/ 1719911 h 3831857"/>
              <a:gd name="connsiteX348" fmla="*/ 1499406 w 5336589"/>
              <a:gd name="connsiteY348" fmla="*/ 2017234 h 3831857"/>
              <a:gd name="connsiteX349" fmla="*/ 1248034 w 5336589"/>
              <a:gd name="connsiteY349" fmla="*/ 1619686 h 3831857"/>
              <a:gd name="connsiteX350" fmla="*/ 2083625 w 5336589"/>
              <a:gd name="connsiteY350" fmla="*/ 535832 h 3831857"/>
              <a:gd name="connsiteX351" fmla="*/ 2525883 w 5336589"/>
              <a:gd name="connsiteY351" fmla="*/ 443835 h 3831857"/>
              <a:gd name="connsiteX352" fmla="*/ 2569214 w 5336589"/>
              <a:gd name="connsiteY352" fmla="*/ 432048 h 3831857"/>
              <a:gd name="connsiteX353" fmla="*/ 2558835 w 5336589"/>
              <a:gd name="connsiteY353" fmla="*/ 430557 h 3831857"/>
              <a:gd name="connsiteX354" fmla="*/ 2302954 w 5336589"/>
              <a:gd name="connsiteY354" fmla="*/ 424679 h 3831857"/>
              <a:gd name="connsiteX355" fmla="*/ 3210329 w 5336589"/>
              <a:gd name="connsiteY355" fmla="*/ 56 h 383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5336589" h="3831857">
                <a:moveTo>
                  <a:pt x="3221632" y="2948204"/>
                </a:moveTo>
                <a:cubicBezTo>
                  <a:pt x="3280831" y="3014939"/>
                  <a:pt x="3340301" y="3155943"/>
                  <a:pt x="3360482" y="3245280"/>
                </a:cubicBezTo>
                <a:cubicBezTo>
                  <a:pt x="3380664" y="3334618"/>
                  <a:pt x="3328729" y="3417497"/>
                  <a:pt x="3342722" y="3484231"/>
                </a:cubicBezTo>
                <a:cubicBezTo>
                  <a:pt x="3370169" y="3545045"/>
                  <a:pt x="3413764" y="3592944"/>
                  <a:pt x="3396003" y="3655372"/>
                </a:cubicBezTo>
                <a:cubicBezTo>
                  <a:pt x="3369633" y="3746055"/>
                  <a:pt x="3197951" y="3719416"/>
                  <a:pt x="3098926" y="3719954"/>
                </a:cubicBezTo>
                <a:cubicBezTo>
                  <a:pt x="2999901" y="3720493"/>
                  <a:pt x="2777093" y="3791532"/>
                  <a:pt x="2801850" y="3658602"/>
                </a:cubicBezTo>
                <a:cubicBezTo>
                  <a:pt x="3046722" y="3476697"/>
                  <a:pt x="3139828" y="3272188"/>
                  <a:pt x="3221632" y="2948204"/>
                </a:cubicBezTo>
                <a:close/>
                <a:moveTo>
                  <a:pt x="325133" y="2651130"/>
                </a:moveTo>
                <a:cubicBezTo>
                  <a:pt x="421467" y="2964889"/>
                  <a:pt x="482283" y="3070372"/>
                  <a:pt x="628668" y="3277571"/>
                </a:cubicBezTo>
                <a:cubicBezTo>
                  <a:pt x="582922" y="3355608"/>
                  <a:pt x="572696" y="3411038"/>
                  <a:pt x="467213" y="3408348"/>
                </a:cubicBezTo>
                <a:cubicBezTo>
                  <a:pt x="339663" y="3396510"/>
                  <a:pt x="82951" y="3113426"/>
                  <a:pt x="78108" y="3017631"/>
                </a:cubicBezTo>
                <a:cubicBezTo>
                  <a:pt x="78106" y="2940671"/>
                  <a:pt x="237948" y="2750693"/>
                  <a:pt x="325133" y="2651130"/>
                </a:cubicBezTo>
                <a:close/>
                <a:moveTo>
                  <a:pt x="3683393" y="922762"/>
                </a:moveTo>
                <a:cubicBezTo>
                  <a:pt x="3501488" y="978733"/>
                  <a:pt x="3379318" y="995149"/>
                  <a:pt x="3249079" y="1251322"/>
                </a:cubicBezTo>
                <a:cubicBezTo>
                  <a:pt x="3323214" y="1176380"/>
                  <a:pt x="3331353" y="1180552"/>
                  <a:pt x="3336263" y="1177862"/>
                </a:cubicBezTo>
                <a:cubicBezTo>
                  <a:pt x="3373527" y="1269912"/>
                  <a:pt x="3396260" y="1276391"/>
                  <a:pt x="3477115" y="1303862"/>
                </a:cubicBezTo>
                <a:cubicBezTo>
                  <a:pt x="3476782" y="1305055"/>
                  <a:pt x="3435156" y="1345773"/>
                  <a:pt x="3386316" y="1441839"/>
                </a:cubicBezTo>
                <a:cubicBezTo>
                  <a:pt x="3540773" y="1271236"/>
                  <a:pt x="3648411" y="1179743"/>
                  <a:pt x="3860993" y="1094711"/>
                </a:cubicBezTo>
                <a:cubicBezTo>
                  <a:pt x="3767351" y="1103389"/>
                  <a:pt x="3740306" y="1125213"/>
                  <a:pt x="3736440" y="1125953"/>
                </a:cubicBezTo>
                <a:cubicBezTo>
                  <a:pt x="3722118" y="1027547"/>
                  <a:pt x="3693273" y="1001796"/>
                  <a:pt x="3611142" y="974427"/>
                </a:cubicBezTo>
                <a:cubicBezTo>
                  <a:pt x="3630988" y="945095"/>
                  <a:pt x="3682719" y="925858"/>
                  <a:pt x="3683393" y="922762"/>
                </a:cubicBezTo>
                <a:close/>
                <a:moveTo>
                  <a:pt x="3202477" y="625701"/>
                </a:moveTo>
                <a:cubicBezTo>
                  <a:pt x="3113729" y="632735"/>
                  <a:pt x="3077129" y="706716"/>
                  <a:pt x="3048875" y="991380"/>
                </a:cubicBezTo>
                <a:cubicBezTo>
                  <a:pt x="3133908" y="793330"/>
                  <a:pt x="3189879" y="680851"/>
                  <a:pt x="3391159" y="649097"/>
                </a:cubicBezTo>
                <a:cubicBezTo>
                  <a:pt x="3331960" y="640082"/>
                  <a:pt x="3283657" y="629857"/>
                  <a:pt x="3243832" y="626367"/>
                </a:cubicBezTo>
                <a:cubicBezTo>
                  <a:pt x="3228898" y="625059"/>
                  <a:pt x="3215155" y="624697"/>
                  <a:pt x="3202477" y="625701"/>
                </a:cubicBezTo>
                <a:close/>
                <a:moveTo>
                  <a:pt x="2674610" y="621340"/>
                </a:moveTo>
                <a:lnTo>
                  <a:pt x="2673929" y="621683"/>
                </a:lnTo>
                <a:lnTo>
                  <a:pt x="2673248" y="621683"/>
                </a:lnTo>
                <a:lnTo>
                  <a:pt x="2671886" y="622370"/>
                </a:lnTo>
                <a:lnTo>
                  <a:pt x="2670184" y="622713"/>
                </a:lnTo>
                <a:lnTo>
                  <a:pt x="2667800" y="623400"/>
                </a:lnTo>
                <a:lnTo>
                  <a:pt x="2665416" y="624087"/>
                </a:lnTo>
                <a:lnTo>
                  <a:pt x="2662692" y="624773"/>
                </a:lnTo>
                <a:lnTo>
                  <a:pt x="2659628" y="625803"/>
                </a:lnTo>
                <a:lnTo>
                  <a:pt x="2655542" y="627176"/>
                </a:lnTo>
                <a:lnTo>
                  <a:pt x="2651796" y="628206"/>
                </a:lnTo>
                <a:lnTo>
                  <a:pt x="2647029" y="629236"/>
                </a:lnTo>
                <a:lnTo>
                  <a:pt x="2642602" y="630610"/>
                </a:lnTo>
                <a:lnTo>
                  <a:pt x="2637495" y="631983"/>
                </a:lnTo>
                <a:lnTo>
                  <a:pt x="2631706" y="633356"/>
                </a:lnTo>
                <a:lnTo>
                  <a:pt x="2625577" y="634729"/>
                </a:lnTo>
                <a:lnTo>
                  <a:pt x="2619448" y="636103"/>
                </a:lnTo>
                <a:lnTo>
                  <a:pt x="2612297" y="637819"/>
                </a:lnTo>
                <a:lnTo>
                  <a:pt x="2605487" y="639536"/>
                </a:lnTo>
                <a:lnTo>
                  <a:pt x="2597655" y="641252"/>
                </a:lnTo>
                <a:lnTo>
                  <a:pt x="2589483" y="642969"/>
                </a:lnTo>
                <a:lnTo>
                  <a:pt x="2580970" y="644685"/>
                </a:lnTo>
                <a:lnTo>
                  <a:pt x="2572458" y="646402"/>
                </a:lnTo>
                <a:lnTo>
                  <a:pt x="2562923" y="648462"/>
                </a:lnTo>
                <a:lnTo>
                  <a:pt x="2553049" y="650522"/>
                </a:lnTo>
                <a:lnTo>
                  <a:pt x="2543174" y="652238"/>
                </a:lnTo>
                <a:lnTo>
                  <a:pt x="2532618" y="654298"/>
                </a:lnTo>
                <a:lnTo>
                  <a:pt x="2521381" y="656358"/>
                </a:lnTo>
                <a:lnTo>
                  <a:pt x="2510145" y="658075"/>
                </a:lnTo>
                <a:lnTo>
                  <a:pt x="2498227" y="660135"/>
                </a:lnTo>
                <a:lnTo>
                  <a:pt x="2485968" y="662194"/>
                </a:lnTo>
                <a:lnTo>
                  <a:pt x="2473029" y="664254"/>
                </a:lnTo>
                <a:lnTo>
                  <a:pt x="2449534" y="667687"/>
                </a:lnTo>
                <a:lnTo>
                  <a:pt x="2426720" y="670777"/>
                </a:lnTo>
                <a:lnTo>
                  <a:pt x="2404927" y="673524"/>
                </a:lnTo>
                <a:lnTo>
                  <a:pt x="2383475" y="675584"/>
                </a:lnTo>
                <a:lnTo>
                  <a:pt x="2363045" y="677300"/>
                </a:lnTo>
                <a:lnTo>
                  <a:pt x="2343636" y="678674"/>
                </a:lnTo>
                <a:lnTo>
                  <a:pt x="2324227" y="680047"/>
                </a:lnTo>
                <a:lnTo>
                  <a:pt x="2305839" y="681420"/>
                </a:lnTo>
                <a:lnTo>
                  <a:pt x="2288814" y="683136"/>
                </a:lnTo>
                <a:lnTo>
                  <a:pt x="2271789" y="684853"/>
                </a:lnTo>
                <a:lnTo>
                  <a:pt x="2255444" y="687256"/>
                </a:lnTo>
                <a:lnTo>
                  <a:pt x="2240462" y="689659"/>
                </a:lnTo>
                <a:lnTo>
                  <a:pt x="2225820" y="692749"/>
                </a:lnTo>
                <a:lnTo>
                  <a:pt x="2211859" y="696526"/>
                </a:lnTo>
                <a:lnTo>
                  <a:pt x="2198920" y="701332"/>
                </a:lnTo>
                <a:lnTo>
                  <a:pt x="2186661" y="706825"/>
                </a:lnTo>
                <a:lnTo>
                  <a:pt x="2169295" y="717125"/>
                </a:lnTo>
                <a:lnTo>
                  <a:pt x="2153292" y="728454"/>
                </a:lnTo>
                <a:lnTo>
                  <a:pt x="2138309" y="740470"/>
                </a:lnTo>
                <a:lnTo>
                  <a:pt x="2124008" y="753172"/>
                </a:lnTo>
                <a:lnTo>
                  <a:pt x="2111068" y="766905"/>
                </a:lnTo>
                <a:lnTo>
                  <a:pt x="2098810" y="782011"/>
                </a:lnTo>
                <a:lnTo>
                  <a:pt x="2087233" y="797460"/>
                </a:lnTo>
                <a:lnTo>
                  <a:pt x="2076677" y="813939"/>
                </a:lnTo>
                <a:lnTo>
                  <a:pt x="2066462" y="831448"/>
                </a:lnTo>
                <a:lnTo>
                  <a:pt x="2056587" y="850330"/>
                </a:lnTo>
                <a:lnTo>
                  <a:pt x="2047393" y="869556"/>
                </a:lnTo>
                <a:lnTo>
                  <a:pt x="2039221" y="890498"/>
                </a:lnTo>
                <a:lnTo>
                  <a:pt x="2030708" y="912470"/>
                </a:lnTo>
                <a:lnTo>
                  <a:pt x="2022196" y="935472"/>
                </a:lnTo>
                <a:lnTo>
                  <a:pt x="2014024" y="959847"/>
                </a:lnTo>
                <a:lnTo>
                  <a:pt x="2006532" y="985252"/>
                </a:lnTo>
                <a:lnTo>
                  <a:pt x="2001425" y="1000358"/>
                </a:lnTo>
                <a:lnTo>
                  <a:pt x="1996998" y="1015807"/>
                </a:lnTo>
                <a:lnTo>
                  <a:pt x="1989166" y="1046705"/>
                </a:lnTo>
                <a:lnTo>
                  <a:pt x="1982356" y="1078290"/>
                </a:lnTo>
                <a:lnTo>
                  <a:pt x="1977249" y="1109875"/>
                </a:lnTo>
                <a:lnTo>
                  <a:pt x="1972822" y="1140430"/>
                </a:lnTo>
                <a:lnTo>
                  <a:pt x="1969417" y="1170642"/>
                </a:lnTo>
                <a:lnTo>
                  <a:pt x="1968055" y="1185404"/>
                </a:lnTo>
                <a:lnTo>
                  <a:pt x="1967033" y="1199480"/>
                </a:lnTo>
                <a:lnTo>
                  <a:pt x="1966012" y="1213556"/>
                </a:lnTo>
                <a:lnTo>
                  <a:pt x="1965331" y="1227288"/>
                </a:lnTo>
                <a:lnTo>
                  <a:pt x="1964650" y="1240334"/>
                </a:lnTo>
                <a:lnTo>
                  <a:pt x="1963969" y="1252693"/>
                </a:lnTo>
                <a:lnTo>
                  <a:pt x="1963628" y="1264709"/>
                </a:lnTo>
                <a:lnTo>
                  <a:pt x="1963288" y="1276039"/>
                </a:lnTo>
                <a:lnTo>
                  <a:pt x="1963288" y="1287025"/>
                </a:lnTo>
                <a:lnTo>
                  <a:pt x="1962947" y="1296638"/>
                </a:lnTo>
                <a:lnTo>
                  <a:pt x="1962947" y="1305907"/>
                </a:lnTo>
                <a:lnTo>
                  <a:pt x="1963288" y="1314490"/>
                </a:lnTo>
                <a:lnTo>
                  <a:pt x="1963288" y="1322386"/>
                </a:lnTo>
                <a:lnTo>
                  <a:pt x="1963288" y="1328909"/>
                </a:lnTo>
                <a:lnTo>
                  <a:pt x="1963288" y="1335089"/>
                </a:lnTo>
                <a:lnTo>
                  <a:pt x="1963628" y="1339895"/>
                </a:lnTo>
                <a:lnTo>
                  <a:pt x="1963628" y="1343671"/>
                </a:lnTo>
                <a:lnTo>
                  <a:pt x="1963969" y="1346761"/>
                </a:lnTo>
                <a:lnTo>
                  <a:pt x="1963969" y="1348135"/>
                </a:lnTo>
                <a:lnTo>
                  <a:pt x="1963969" y="1348821"/>
                </a:lnTo>
                <a:lnTo>
                  <a:pt x="1964309" y="1348135"/>
                </a:lnTo>
                <a:lnTo>
                  <a:pt x="1964309" y="1347105"/>
                </a:lnTo>
                <a:lnTo>
                  <a:pt x="1964650" y="1345731"/>
                </a:lnTo>
                <a:lnTo>
                  <a:pt x="1965331" y="1343671"/>
                </a:lnTo>
                <a:lnTo>
                  <a:pt x="1965671" y="1341612"/>
                </a:lnTo>
                <a:lnTo>
                  <a:pt x="1966352" y="1339208"/>
                </a:lnTo>
                <a:lnTo>
                  <a:pt x="1967033" y="1336119"/>
                </a:lnTo>
                <a:lnTo>
                  <a:pt x="1969076" y="1329252"/>
                </a:lnTo>
                <a:lnTo>
                  <a:pt x="1971119" y="1321699"/>
                </a:lnTo>
                <a:lnTo>
                  <a:pt x="1973844" y="1312430"/>
                </a:lnTo>
                <a:lnTo>
                  <a:pt x="1976568" y="1302131"/>
                </a:lnTo>
                <a:lnTo>
                  <a:pt x="1979632" y="1290801"/>
                </a:lnTo>
                <a:lnTo>
                  <a:pt x="1983037" y="1278442"/>
                </a:lnTo>
                <a:lnTo>
                  <a:pt x="1987123" y="1265739"/>
                </a:lnTo>
                <a:lnTo>
                  <a:pt x="1991209" y="1252007"/>
                </a:lnTo>
                <a:lnTo>
                  <a:pt x="1995636" y="1237244"/>
                </a:lnTo>
                <a:lnTo>
                  <a:pt x="2000403" y="1222482"/>
                </a:lnTo>
                <a:lnTo>
                  <a:pt x="2004830" y="1207033"/>
                </a:lnTo>
                <a:lnTo>
                  <a:pt x="2010278" y="1190897"/>
                </a:lnTo>
                <a:lnTo>
                  <a:pt x="2021174" y="1158626"/>
                </a:lnTo>
                <a:lnTo>
                  <a:pt x="2032752" y="1125324"/>
                </a:lnTo>
                <a:lnTo>
                  <a:pt x="2045010" y="1092366"/>
                </a:lnTo>
                <a:lnTo>
                  <a:pt x="2051479" y="1076230"/>
                </a:lnTo>
                <a:lnTo>
                  <a:pt x="2057609" y="1059751"/>
                </a:lnTo>
                <a:lnTo>
                  <a:pt x="2064419" y="1044302"/>
                </a:lnTo>
                <a:lnTo>
                  <a:pt x="2070888" y="1029540"/>
                </a:lnTo>
                <a:lnTo>
                  <a:pt x="2077699" y="1014434"/>
                </a:lnTo>
                <a:lnTo>
                  <a:pt x="2084849" y="1000701"/>
                </a:lnTo>
                <a:lnTo>
                  <a:pt x="2091319" y="987312"/>
                </a:lnTo>
                <a:lnTo>
                  <a:pt x="2098470" y="974953"/>
                </a:lnTo>
                <a:lnTo>
                  <a:pt x="2105620" y="963624"/>
                </a:lnTo>
                <a:lnTo>
                  <a:pt x="2112090" y="952981"/>
                </a:lnTo>
                <a:lnTo>
                  <a:pt x="2117198" y="945428"/>
                </a:lnTo>
                <a:lnTo>
                  <a:pt x="2121965" y="937875"/>
                </a:lnTo>
                <a:lnTo>
                  <a:pt x="2126732" y="930665"/>
                </a:lnTo>
                <a:lnTo>
                  <a:pt x="2131158" y="923799"/>
                </a:lnTo>
                <a:lnTo>
                  <a:pt x="2140012" y="911440"/>
                </a:lnTo>
                <a:lnTo>
                  <a:pt x="2148184" y="900454"/>
                </a:lnTo>
                <a:lnTo>
                  <a:pt x="2155335" y="890498"/>
                </a:lnTo>
                <a:lnTo>
                  <a:pt x="2162485" y="881572"/>
                </a:lnTo>
                <a:lnTo>
                  <a:pt x="2168614" y="874019"/>
                </a:lnTo>
                <a:lnTo>
                  <a:pt x="2174744" y="867496"/>
                </a:lnTo>
                <a:lnTo>
                  <a:pt x="2179511" y="862003"/>
                </a:lnTo>
                <a:lnTo>
                  <a:pt x="2184278" y="857196"/>
                </a:lnTo>
                <a:lnTo>
                  <a:pt x="2188023" y="853763"/>
                </a:lnTo>
                <a:lnTo>
                  <a:pt x="2191429" y="851017"/>
                </a:lnTo>
                <a:lnTo>
                  <a:pt x="2194153" y="848614"/>
                </a:lnTo>
                <a:lnTo>
                  <a:pt x="2195855" y="846897"/>
                </a:lnTo>
                <a:lnTo>
                  <a:pt x="2196877" y="846210"/>
                </a:lnTo>
                <a:lnTo>
                  <a:pt x="2197217" y="845867"/>
                </a:lnTo>
                <a:lnTo>
                  <a:pt x="2196877" y="846554"/>
                </a:lnTo>
                <a:lnTo>
                  <a:pt x="2196196" y="848270"/>
                </a:lnTo>
                <a:lnTo>
                  <a:pt x="2195515" y="851360"/>
                </a:lnTo>
                <a:lnTo>
                  <a:pt x="2194153" y="855137"/>
                </a:lnTo>
                <a:lnTo>
                  <a:pt x="2192791" y="859600"/>
                </a:lnTo>
                <a:lnTo>
                  <a:pt x="2191088" y="865436"/>
                </a:lnTo>
                <a:lnTo>
                  <a:pt x="2189385" y="871272"/>
                </a:lnTo>
                <a:lnTo>
                  <a:pt x="2188023" y="878139"/>
                </a:lnTo>
                <a:lnTo>
                  <a:pt x="2186661" y="885691"/>
                </a:lnTo>
                <a:lnTo>
                  <a:pt x="2185299" y="892901"/>
                </a:lnTo>
                <a:lnTo>
                  <a:pt x="2184278" y="901141"/>
                </a:lnTo>
                <a:lnTo>
                  <a:pt x="2183937" y="909380"/>
                </a:lnTo>
                <a:lnTo>
                  <a:pt x="2183597" y="917620"/>
                </a:lnTo>
                <a:lnTo>
                  <a:pt x="2183937" y="925859"/>
                </a:lnTo>
                <a:lnTo>
                  <a:pt x="2184959" y="934442"/>
                </a:lnTo>
                <a:lnTo>
                  <a:pt x="2186661" y="942338"/>
                </a:lnTo>
                <a:lnTo>
                  <a:pt x="2188704" y="960190"/>
                </a:lnTo>
                <a:lnTo>
                  <a:pt x="2191769" y="977356"/>
                </a:lnTo>
                <a:lnTo>
                  <a:pt x="2194493" y="993835"/>
                </a:lnTo>
                <a:lnTo>
                  <a:pt x="2197558" y="1009628"/>
                </a:lnTo>
                <a:lnTo>
                  <a:pt x="2200963" y="1024733"/>
                </a:lnTo>
                <a:lnTo>
                  <a:pt x="2204708" y="1038809"/>
                </a:lnTo>
                <a:lnTo>
                  <a:pt x="2208113" y="1052198"/>
                </a:lnTo>
                <a:lnTo>
                  <a:pt x="2211859" y="1064214"/>
                </a:lnTo>
                <a:lnTo>
                  <a:pt x="2215264" y="1075200"/>
                </a:lnTo>
                <a:lnTo>
                  <a:pt x="2218329" y="1084470"/>
                </a:lnTo>
                <a:lnTo>
                  <a:pt x="2221393" y="1093053"/>
                </a:lnTo>
                <a:lnTo>
                  <a:pt x="2222415" y="1096829"/>
                </a:lnTo>
                <a:lnTo>
                  <a:pt x="2224117" y="1100262"/>
                </a:lnTo>
                <a:lnTo>
                  <a:pt x="2225139" y="1103352"/>
                </a:lnTo>
                <a:lnTo>
                  <a:pt x="2226160" y="1105755"/>
                </a:lnTo>
                <a:lnTo>
                  <a:pt x="2227182" y="1108158"/>
                </a:lnTo>
                <a:lnTo>
                  <a:pt x="2227863" y="1110218"/>
                </a:lnTo>
                <a:lnTo>
                  <a:pt x="2228203" y="1111592"/>
                </a:lnTo>
                <a:lnTo>
                  <a:pt x="2228884" y="1112622"/>
                </a:lnTo>
                <a:lnTo>
                  <a:pt x="2228884" y="1113308"/>
                </a:lnTo>
                <a:lnTo>
                  <a:pt x="2229225" y="1113651"/>
                </a:lnTo>
                <a:lnTo>
                  <a:pt x="2229225" y="1112965"/>
                </a:lnTo>
                <a:lnTo>
                  <a:pt x="2229225" y="1111248"/>
                </a:lnTo>
                <a:lnTo>
                  <a:pt x="2229565" y="1108158"/>
                </a:lnTo>
                <a:lnTo>
                  <a:pt x="2229565" y="1104382"/>
                </a:lnTo>
                <a:lnTo>
                  <a:pt x="2229906" y="1099919"/>
                </a:lnTo>
                <a:lnTo>
                  <a:pt x="2230587" y="1094083"/>
                </a:lnTo>
                <a:lnTo>
                  <a:pt x="2231268" y="1087560"/>
                </a:lnTo>
                <a:lnTo>
                  <a:pt x="2231949" y="1080350"/>
                </a:lnTo>
                <a:lnTo>
                  <a:pt x="2232630" y="1072111"/>
                </a:lnTo>
                <a:lnTo>
                  <a:pt x="2233652" y="1063528"/>
                </a:lnTo>
                <a:lnTo>
                  <a:pt x="2235014" y="1054258"/>
                </a:lnTo>
                <a:lnTo>
                  <a:pt x="2236376" y="1043959"/>
                </a:lnTo>
                <a:lnTo>
                  <a:pt x="2238078" y="1033659"/>
                </a:lnTo>
                <a:lnTo>
                  <a:pt x="2239781" y="1022673"/>
                </a:lnTo>
                <a:lnTo>
                  <a:pt x="2241483" y="1011344"/>
                </a:lnTo>
                <a:lnTo>
                  <a:pt x="2243526" y="999671"/>
                </a:lnTo>
                <a:lnTo>
                  <a:pt x="2248634" y="975640"/>
                </a:lnTo>
                <a:lnTo>
                  <a:pt x="2254423" y="950921"/>
                </a:lnTo>
                <a:lnTo>
                  <a:pt x="2261233" y="926202"/>
                </a:lnTo>
                <a:lnTo>
                  <a:pt x="2269405" y="901484"/>
                </a:lnTo>
                <a:lnTo>
                  <a:pt x="2278599" y="877452"/>
                </a:lnTo>
                <a:lnTo>
                  <a:pt x="2283706" y="865779"/>
                </a:lnTo>
                <a:lnTo>
                  <a:pt x="2289154" y="854450"/>
                </a:lnTo>
                <a:lnTo>
                  <a:pt x="2294603" y="843464"/>
                </a:lnTo>
                <a:lnTo>
                  <a:pt x="2301072" y="833164"/>
                </a:lnTo>
                <a:lnTo>
                  <a:pt x="2307201" y="823208"/>
                </a:lnTo>
                <a:lnTo>
                  <a:pt x="2314012" y="813939"/>
                </a:lnTo>
                <a:lnTo>
                  <a:pt x="2322184" y="804326"/>
                </a:lnTo>
                <a:lnTo>
                  <a:pt x="2330697" y="795057"/>
                </a:lnTo>
                <a:lnTo>
                  <a:pt x="2339890" y="786131"/>
                </a:lnTo>
                <a:lnTo>
                  <a:pt x="2349765" y="777548"/>
                </a:lnTo>
                <a:lnTo>
                  <a:pt x="2359640" y="769995"/>
                </a:lnTo>
                <a:lnTo>
                  <a:pt x="2370196" y="762099"/>
                </a:lnTo>
                <a:lnTo>
                  <a:pt x="2381092" y="754889"/>
                </a:lnTo>
                <a:lnTo>
                  <a:pt x="2392329" y="748366"/>
                </a:lnTo>
                <a:lnTo>
                  <a:pt x="2403906" y="741843"/>
                </a:lnTo>
                <a:lnTo>
                  <a:pt x="2415824" y="736007"/>
                </a:lnTo>
                <a:lnTo>
                  <a:pt x="2440681" y="725021"/>
                </a:lnTo>
                <a:lnTo>
                  <a:pt x="2467240" y="715408"/>
                </a:lnTo>
                <a:lnTo>
                  <a:pt x="2494141" y="706825"/>
                </a:lnTo>
                <a:lnTo>
                  <a:pt x="2508783" y="702362"/>
                </a:lnTo>
                <a:lnTo>
                  <a:pt x="2523424" y="697212"/>
                </a:lnTo>
                <a:lnTo>
                  <a:pt x="2538407" y="691033"/>
                </a:lnTo>
                <a:lnTo>
                  <a:pt x="2554070" y="684510"/>
                </a:lnTo>
                <a:lnTo>
                  <a:pt x="2569053" y="677643"/>
                </a:lnTo>
                <a:lnTo>
                  <a:pt x="2584375" y="670434"/>
                </a:lnTo>
                <a:lnTo>
                  <a:pt x="2598677" y="663224"/>
                </a:lnTo>
                <a:lnTo>
                  <a:pt x="2612297" y="656015"/>
                </a:lnTo>
                <a:lnTo>
                  <a:pt x="2625236" y="649149"/>
                </a:lnTo>
                <a:lnTo>
                  <a:pt x="2637495" y="642969"/>
                </a:lnTo>
                <a:lnTo>
                  <a:pt x="2642602" y="639879"/>
                </a:lnTo>
                <a:lnTo>
                  <a:pt x="2648051" y="636789"/>
                </a:lnTo>
                <a:lnTo>
                  <a:pt x="2652818" y="634043"/>
                </a:lnTo>
                <a:lnTo>
                  <a:pt x="2656904" y="631639"/>
                </a:lnTo>
                <a:lnTo>
                  <a:pt x="2660990" y="629580"/>
                </a:lnTo>
                <a:lnTo>
                  <a:pt x="2664395" y="627520"/>
                </a:lnTo>
                <a:lnTo>
                  <a:pt x="2667460" y="625460"/>
                </a:lnTo>
                <a:lnTo>
                  <a:pt x="2670184" y="624087"/>
                </a:lnTo>
                <a:lnTo>
                  <a:pt x="2672227" y="622713"/>
                </a:lnTo>
                <a:lnTo>
                  <a:pt x="2673589" y="622027"/>
                </a:lnTo>
                <a:close/>
                <a:moveTo>
                  <a:pt x="5059675" y="226079"/>
                </a:moveTo>
                <a:cubicBezTo>
                  <a:pt x="5039238" y="208231"/>
                  <a:pt x="4954026" y="346116"/>
                  <a:pt x="4892564" y="394121"/>
                </a:cubicBezTo>
                <a:cubicBezTo>
                  <a:pt x="4831100" y="442127"/>
                  <a:pt x="4691408" y="483172"/>
                  <a:pt x="4690898" y="514113"/>
                </a:cubicBezTo>
                <a:cubicBezTo>
                  <a:pt x="4690387" y="545056"/>
                  <a:pt x="4821977" y="552705"/>
                  <a:pt x="4911291" y="478060"/>
                </a:cubicBezTo>
                <a:cubicBezTo>
                  <a:pt x="5000605" y="403415"/>
                  <a:pt x="5088588" y="263302"/>
                  <a:pt x="5059675" y="226079"/>
                </a:cubicBezTo>
                <a:close/>
                <a:moveTo>
                  <a:pt x="3210329" y="56"/>
                </a:moveTo>
                <a:cubicBezTo>
                  <a:pt x="3464351" y="-3711"/>
                  <a:pt x="3758737" y="181422"/>
                  <a:pt x="3977240" y="469886"/>
                </a:cubicBezTo>
                <a:cubicBezTo>
                  <a:pt x="3925171" y="474730"/>
                  <a:pt x="3857662" y="485022"/>
                  <a:pt x="3837379" y="513025"/>
                </a:cubicBezTo>
                <a:lnTo>
                  <a:pt x="3837216" y="513453"/>
                </a:lnTo>
                <a:lnTo>
                  <a:pt x="3857107" y="514512"/>
                </a:lnTo>
                <a:cubicBezTo>
                  <a:pt x="3942526" y="520137"/>
                  <a:pt x="4036574" y="529622"/>
                  <a:pt x="4072498" y="540924"/>
                </a:cubicBezTo>
                <a:cubicBezTo>
                  <a:pt x="4139771" y="555992"/>
                  <a:pt x="4291000" y="743818"/>
                  <a:pt x="4279160" y="804094"/>
                </a:cubicBezTo>
                <a:cubicBezTo>
                  <a:pt x="4278622" y="859258"/>
                  <a:pt x="4172600" y="828850"/>
                  <a:pt x="4075728" y="850916"/>
                </a:cubicBezTo>
                <a:cubicBezTo>
                  <a:pt x="4063619" y="853673"/>
                  <a:pt x="4049379" y="857971"/>
                  <a:pt x="4033634" y="863267"/>
                </a:cubicBezTo>
                <a:lnTo>
                  <a:pt x="4005556" y="873348"/>
                </a:lnTo>
                <a:lnTo>
                  <a:pt x="4039703" y="873116"/>
                </a:lnTo>
                <a:cubicBezTo>
                  <a:pt x="4088946" y="869382"/>
                  <a:pt x="4113670" y="863833"/>
                  <a:pt x="4162913" y="930029"/>
                </a:cubicBezTo>
                <a:cubicBezTo>
                  <a:pt x="4198971" y="1036588"/>
                  <a:pt x="4175292" y="1015600"/>
                  <a:pt x="4101560" y="1070494"/>
                </a:cubicBezTo>
                <a:cubicBezTo>
                  <a:pt x="4217807" y="1040357"/>
                  <a:pt x="4251713" y="1029592"/>
                  <a:pt x="4314680" y="1072108"/>
                </a:cubicBezTo>
                <a:cubicBezTo>
                  <a:pt x="4393793" y="1198042"/>
                  <a:pt x="4337283" y="1207731"/>
                  <a:pt x="4290462" y="1261010"/>
                </a:cubicBezTo>
                <a:cubicBezTo>
                  <a:pt x="4363116" y="1199657"/>
                  <a:pt x="4422855" y="1141534"/>
                  <a:pt x="4518113" y="1217417"/>
                </a:cubicBezTo>
                <a:cubicBezTo>
                  <a:pt x="4599244" y="1280788"/>
                  <a:pt x="4527800" y="1431344"/>
                  <a:pt x="4459762" y="1562828"/>
                </a:cubicBezTo>
                <a:lnTo>
                  <a:pt x="4454121" y="1573706"/>
                </a:lnTo>
                <a:lnTo>
                  <a:pt x="4480917" y="1552564"/>
                </a:lnTo>
                <a:cubicBezTo>
                  <a:pt x="4839997" y="1212535"/>
                  <a:pt x="4557671" y="564132"/>
                  <a:pt x="4634362" y="452124"/>
                </a:cubicBezTo>
                <a:cubicBezTo>
                  <a:pt x="4673111" y="392386"/>
                  <a:pt x="4736079" y="403689"/>
                  <a:pt x="4879773" y="327805"/>
                </a:cubicBezTo>
                <a:cubicBezTo>
                  <a:pt x="4926595" y="300358"/>
                  <a:pt x="4976377" y="116569"/>
                  <a:pt x="5047686" y="134060"/>
                </a:cubicBezTo>
                <a:cubicBezTo>
                  <a:pt x="5359562" y="210554"/>
                  <a:pt x="5577796" y="1794884"/>
                  <a:pt x="4832951" y="2253951"/>
                </a:cubicBezTo>
                <a:cubicBezTo>
                  <a:pt x="4561002" y="2402288"/>
                  <a:pt x="4081872" y="2483928"/>
                  <a:pt x="3533920" y="1925500"/>
                </a:cubicBezTo>
                <a:lnTo>
                  <a:pt x="3502202" y="1890933"/>
                </a:lnTo>
                <a:lnTo>
                  <a:pt x="3485470" y="1977379"/>
                </a:lnTo>
                <a:cubicBezTo>
                  <a:pt x="3423986" y="2418763"/>
                  <a:pt x="3714069" y="2838416"/>
                  <a:pt x="3988542" y="2378272"/>
                </a:cubicBezTo>
                <a:lnTo>
                  <a:pt x="4048279" y="2383116"/>
                </a:lnTo>
                <a:cubicBezTo>
                  <a:pt x="3983698" y="2573092"/>
                  <a:pt x="3852920" y="2746925"/>
                  <a:pt x="3668861" y="2715711"/>
                </a:cubicBezTo>
                <a:cubicBezTo>
                  <a:pt x="3453050" y="2688264"/>
                  <a:pt x="3361559" y="2544569"/>
                  <a:pt x="3282985" y="2454156"/>
                </a:cubicBezTo>
                <a:cubicBezTo>
                  <a:pt x="3176425" y="2428727"/>
                  <a:pt x="3055334" y="2341542"/>
                  <a:pt x="2936059" y="2262076"/>
                </a:cubicBezTo>
                <a:lnTo>
                  <a:pt x="2888664" y="2232241"/>
                </a:lnTo>
                <a:lnTo>
                  <a:pt x="2892176" y="2241439"/>
                </a:lnTo>
                <a:cubicBezTo>
                  <a:pt x="2970350" y="2414538"/>
                  <a:pt x="3104703" y="2525456"/>
                  <a:pt x="3197413" y="2572016"/>
                </a:cubicBezTo>
                <a:cubicBezTo>
                  <a:pt x="3106460" y="2898691"/>
                  <a:pt x="2905139" y="3280579"/>
                  <a:pt x="2851900" y="3329236"/>
                </a:cubicBezTo>
                <a:cubicBezTo>
                  <a:pt x="2508001" y="3643534"/>
                  <a:pt x="2319100" y="3843197"/>
                  <a:pt x="2217382" y="3831358"/>
                </a:cubicBezTo>
                <a:cubicBezTo>
                  <a:pt x="2077456" y="3818979"/>
                  <a:pt x="1858415" y="3474006"/>
                  <a:pt x="1875099" y="3416420"/>
                </a:cubicBezTo>
                <a:cubicBezTo>
                  <a:pt x="1931069" y="3278647"/>
                  <a:pt x="2137194" y="3261963"/>
                  <a:pt x="2183477" y="3187156"/>
                </a:cubicBezTo>
                <a:cubicBezTo>
                  <a:pt x="2199622" y="3068757"/>
                  <a:pt x="2168946" y="3032698"/>
                  <a:pt x="2167331" y="2938517"/>
                </a:cubicBezTo>
                <a:cubicBezTo>
                  <a:pt x="2035007" y="3231894"/>
                  <a:pt x="1640619" y="3168026"/>
                  <a:pt x="1454676" y="2978382"/>
                </a:cubicBezTo>
                <a:lnTo>
                  <a:pt x="1425919" y="2944899"/>
                </a:lnTo>
                <a:lnTo>
                  <a:pt x="1429686" y="3047700"/>
                </a:lnTo>
                <a:cubicBezTo>
                  <a:pt x="1432848" y="3145043"/>
                  <a:pt x="1433790" y="3238553"/>
                  <a:pt x="1424641" y="3321163"/>
                </a:cubicBezTo>
                <a:cubicBezTo>
                  <a:pt x="1410649" y="3425031"/>
                  <a:pt x="1315928" y="3504682"/>
                  <a:pt x="1305164" y="3577875"/>
                </a:cubicBezTo>
                <a:cubicBezTo>
                  <a:pt x="1298168" y="3643533"/>
                  <a:pt x="1308932" y="3735024"/>
                  <a:pt x="1284175" y="3774849"/>
                </a:cubicBezTo>
                <a:cubicBezTo>
                  <a:pt x="1199142" y="3890019"/>
                  <a:pt x="671724" y="3745249"/>
                  <a:pt x="665804" y="3655372"/>
                </a:cubicBezTo>
                <a:cubicBezTo>
                  <a:pt x="656655" y="3511140"/>
                  <a:pt x="705629" y="3518675"/>
                  <a:pt x="725542" y="3450326"/>
                </a:cubicBezTo>
                <a:cubicBezTo>
                  <a:pt x="732404" y="3363544"/>
                  <a:pt x="745623" y="3299468"/>
                  <a:pt x="750895" y="3207010"/>
                </a:cubicBezTo>
                <a:lnTo>
                  <a:pt x="751509" y="3191301"/>
                </a:lnTo>
                <a:lnTo>
                  <a:pt x="734096" y="3157825"/>
                </a:lnTo>
                <a:cubicBezTo>
                  <a:pt x="558939" y="2854980"/>
                  <a:pt x="281337" y="2531585"/>
                  <a:pt x="404246" y="1879378"/>
                </a:cubicBezTo>
                <a:cubicBezTo>
                  <a:pt x="118472" y="1948399"/>
                  <a:pt x="68825" y="1780386"/>
                  <a:pt x="50283" y="1628721"/>
                </a:cubicBezTo>
                <a:lnTo>
                  <a:pt x="48072" y="1607470"/>
                </a:lnTo>
                <a:lnTo>
                  <a:pt x="33171" y="1600317"/>
                </a:lnTo>
                <a:cubicBezTo>
                  <a:pt x="-51225" y="1526584"/>
                  <a:pt x="30949" y="1314558"/>
                  <a:pt x="216958" y="1233562"/>
                </a:cubicBezTo>
                <a:cubicBezTo>
                  <a:pt x="124661" y="1402147"/>
                  <a:pt x="261049" y="1513870"/>
                  <a:pt x="145882" y="1591444"/>
                </a:cubicBezTo>
                <a:lnTo>
                  <a:pt x="126829" y="1602136"/>
                </a:lnTo>
                <a:lnTo>
                  <a:pt x="191997" y="1660810"/>
                </a:lnTo>
                <a:cubicBezTo>
                  <a:pt x="504474" y="1880783"/>
                  <a:pt x="501119" y="970929"/>
                  <a:pt x="1631301" y="808937"/>
                </a:cubicBezTo>
                <a:cubicBezTo>
                  <a:pt x="1206137" y="1240557"/>
                  <a:pt x="1171694" y="1397706"/>
                  <a:pt x="1087199" y="1638812"/>
                </a:cubicBezTo>
                <a:cubicBezTo>
                  <a:pt x="1139402" y="1871843"/>
                  <a:pt x="1324000" y="1936963"/>
                  <a:pt x="1393964" y="2124788"/>
                </a:cubicBezTo>
                <a:cubicBezTo>
                  <a:pt x="1353937" y="2178876"/>
                  <a:pt x="1317744" y="2231550"/>
                  <a:pt x="1284667" y="2283076"/>
                </a:cubicBezTo>
                <a:lnTo>
                  <a:pt x="1253706" y="2334812"/>
                </a:lnTo>
                <a:lnTo>
                  <a:pt x="1261937" y="2345475"/>
                </a:lnTo>
                <a:cubicBezTo>
                  <a:pt x="1368627" y="2475152"/>
                  <a:pt x="1550103" y="2641913"/>
                  <a:pt x="1663592" y="2664045"/>
                </a:cubicBezTo>
                <a:cubicBezTo>
                  <a:pt x="2044223" y="2623681"/>
                  <a:pt x="2131509" y="2414397"/>
                  <a:pt x="2368873" y="2377439"/>
                </a:cubicBezTo>
                <a:lnTo>
                  <a:pt x="2379579" y="2376508"/>
                </a:lnTo>
                <a:lnTo>
                  <a:pt x="2397307" y="2372375"/>
                </a:lnTo>
                <a:cubicBezTo>
                  <a:pt x="2442709" y="2365236"/>
                  <a:pt x="2481840" y="2369166"/>
                  <a:pt x="2519040" y="2376501"/>
                </a:cubicBezTo>
                <a:lnTo>
                  <a:pt x="2532815" y="2379692"/>
                </a:lnTo>
                <a:lnTo>
                  <a:pt x="2581963" y="2387364"/>
                </a:lnTo>
                <a:lnTo>
                  <a:pt x="2629946" y="2399633"/>
                </a:lnTo>
                <a:lnTo>
                  <a:pt x="2667842" y="2405842"/>
                </a:lnTo>
                <a:cubicBezTo>
                  <a:pt x="2905677" y="1528899"/>
                  <a:pt x="2570348" y="1528650"/>
                  <a:pt x="2654801" y="1005291"/>
                </a:cubicBezTo>
                <a:cubicBezTo>
                  <a:pt x="2417215" y="1653217"/>
                  <a:pt x="2762480" y="1650486"/>
                  <a:pt x="2542653" y="2246748"/>
                </a:cubicBezTo>
                <a:cubicBezTo>
                  <a:pt x="2438328" y="2257180"/>
                  <a:pt x="2390513" y="2211103"/>
                  <a:pt x="2229679" y="2278045"/>
                </a:cubicBezTo>
                <a:cubicBezTo>
                  <a:pt x="2066941" y="2358606"/>
                  <a:pt x="1910661" y="2497291"/>
                  <a:pt x="1741465" y="2519729"/>
                </a:cubicBezTo>
                <a:cubicBezTo>
                  <a:pt x="1583032" y="2521635"/>
                  <a:pt x="1531160" y="2462185"/>
                  <a:pt x="1455068" y="2351072"/>
                </a:cubicBezTo>
                <a:lnTo>
                  <a:pt x="1760218" y="1719911"/>
                </a:lnTo>
                <a:lnTo>
                  <a:pt x="1499406" y="2017234"/>
                </a:lnTo>
                <a:cubicBezTo>
                  <a:pt x="1335965" y="1676443"/>
                  <a:pt x="1322053" y="1813180"/>
                  <a:pt x="1248034" y="1619686"/>
                </a:cubicBezTo>
                <a:cubicBezTo>
                  <a:pt x="1276847" y="1255172"/>
                  <a:pt x="1975699" y="611343"/>
                  <a:pt x="2083625" y="535832"/>
                </a:cubicBezTo>
                <a:cubicBezTo>
                  <a:pt x="2135244" y="490951"/>
                  <a:pt x="2295643" y="499223"/>
                  <a:pt x="2525883" y="443835"/>
                </a:cubicBezTo>
                <a:lnTo>
                  <a:pt x="2569214" y="432048"/>
                </a:lnTo>
                <a:lnTo>
                  <a:pt x="2558835" y="430557"/>
                </a:lnTo>
                <a:cubicBezTo>
                  <a:pt x="2496767" y="423973"/>
                  <a:pt x="2414088" y="423468"/>
                  <a:pt x="2302954" y="424679"/>
                </a:cubicBezTo>
                <a:cubicBezTo>
                  <a:pt x="2520380" y="87778"/>
                  <a:pt x="2904103" y="9205"/>
                  <a:pt x="3210329" y="56"/>
                </a:cubicBezTo>
                <a:close/>
              </a:path>
            </a:pathLst>
          </a:custGeom>
          <a:solidFill>
            <a:schemeClr val="accent1"/>
          </a:solidFill>
          <a:ln>
            <a:noFill/>
          </a:ln>
        </p:spPr>
        <p:txBody>
          <a:bodyPr vert="horz" wrap="square" lIns="93247" tIns="46623" rIns="93247" bIns="46623" numCol="1" anchor="t" anchorCtr="0" compatLnSpc="1">
            <a:prstTxWarp prst="textNoShape">
              <a:avLst/>
            </a:prstTxWarp>
            <a:noAutofit/>
          </a:bodyPr>
          <a:lstStyle/>
          <a:p>
            <a:pPr defTabSz="932418">
              <a:defRPr/>
            </a:pPr>
            <a:endParaRPr lang="en-US" sz="2448" kern="0">
              <a:solidFill>
                <a:sysClr val="windowText" lastClr="000000"/>
              </a:solidFill>
              <a:latin typeface="Segoe UI"/>
            </a:endParaRPr>
          </a:p>
        </p:txBody>
      </p:sp>
    </p:spTree>
    <p:extLst>
      <p:ext uri="{BB962C8B-B14F-4D97-AF65-F5344CB8AC3E}">
        <p14:creationId xmlns:p14="http://schemas.microsoft.com/office/powerpoint/2010/main" val="35627404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A1D3A-F378-5A4F-89F8-240EC5FE58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0"/>
            <a:ext cx="12434711" cy="6994524"/>
          </a:xfrm>
          <a:prstGeom prst="rect">
            <a:avLst/>
          </a:prstGeom>
        </p:spPr>
      </p:pic>
      <p:sp>
        <p:nvSpPr>
          <p:cNvPr id="5" name="Rectangle 4">
            <a:extLst>
              <a:ext uri="{FF2B5EF4-FFF2-40B4-BE49-F238E27FC236}">
                <a16:creationId xmlns:a16="http://schemas.microsoft.com/office/drawing/2014/main" id="{D1E6EB30-979D-3841-A71C-F378304BA209}"/>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867F7BC-B505-CB4B-85EB-B01056A87440}"/>
              </a:ext>
            </a:extLst>
          </p:cNvPr>
          <p:cNvSpPr txBox="1"/>
          <p:nvPr/>
        </p:nvSpPr>
        <p:spPr>
          <a:xfrm>
            <a:off x="6744151" y="523567"/>
            <a:ext cx="5293820" cy="2421496"/>
          </a:xfrm>
          <a:prstGeom prst="rect">
            <a:avLst/>
          </a:prstGeom>
          <a:noFill/>
        </p:spPr>
        <p:txBody>
          <a:bodyPr wrap="square" lIns="93260" tIns="93260" rIns="93260" bIns="93260" rtlCol="0">
            <a:noAutofit/>
          </a:bodyPr>
          <a:lstStyle/>
          <a:p>
            <a:pPr defTabSz="932597">
              <a:spcAft>
                <a:spcPts val="1224"/>
              </a:spcAft>
            </a:pPr>
            <a:r>
              <a:rPr lang="en-CA" sz="3264" b="1" dirty="0">
                <a:solidFill>
                  <a:prstClr val="white"/>
                </a:solidFill>
                <a:latin typeface="Segoe UI"/>
              </a:rPr>
              <a:t>Coca-Cola </a:t>
            </a:r>
          </a:p>
          <a:p>
            <a:pPr defTabSz="932597">
              <a:spcAft>
                <a:spcPts val="1224"/>
              </a:spcAft>
            </a:pPr>
            <a:r>
              <a:rPr lang="en-CA" sz="2448" dirty="0">
                <a:solidFill>
                  <a:prstClr val="white"/>
                </a:solidFill>
                <a:latin typeface="Segoe UI" panose="020B0502040204020203" pitchFamily="34" charset="0"/>
                <a:cs typeface="Segoe UI" panose="020B0502040204020203" pitchFamily="34" charset="0"/>
              </a:rPr>
              <a:t>A sales revenue solution gathers data from business units across 200+ countries, for insights in minutes.</a:t>
            </a:r>
          </a:p>
        </p:txBody>
      </p:sp>
      <p:sp>
        <p:nvSpPr>
          <p:cNvPr id="7" name="Rectangle 6">
            <a:extLst>
              <a:ext uri="{FF2B5EF4-FFF2-40B4-BE49-F238E27FC236}">
                <a16:creationId xmlns:a16="http://schemas.microsoft.com/office/drawing/2014/main" id="{70BD408E-28E5-DD40-8910-5C2DB1B73E78}"/>
              </a:ext>
            </a:extLst>
          </p:cNvPr>
          <p:cNvSpPr/>
          <p:nvPr/>
        </p:nvSpPr>
        <p:spPr>
          <a:xfrm>
            <a:off x="6744152" y="2994738"/>
            <a:ext cx="4187709" cy="2049464"/>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prstClr val="white"/>
                </a:solidFill>
                <a:latin typeface="Segoe UI"/>
              </a:rPr>
              <a:t>Global data distribution</a:t>
            </a:r>
          </a:p>
          <a:p>
            <a:pPr marL="241245" indent="-241245" defTabSz="932597">
              <a:spcAft>
                <a:spcPts val="816"/>
              </a:spcAft>
              <a:buFont typeface="Arial" panose="020B0604020202020204" pitchFamily="34" charset="0"/>
              <a:buChar char="•"/>
            </a:pPr>
            <a:r>
              <a:rPr lang="en-US" sz="1836" dirty="0">
                <a:solidFill>
                  <a:prstClr val="white"/>
                </a:solidFill>
                <a:latin typeface="Segoe UI"/>
              </a:rPr>
              <a:t>Ingestion of PBs of data</a:t>
            </a:r>
          </a:p>
          <a:p>
            <a:pPr marL="241245" indent="-241245" defTabSz="932597">
              <a:spcAft>
                <a:spcPts val="816"/>
              </a:spcAft>
              <a:buFont typeface="Arial" panose="020B0604020202020204" pitchFamily="34" charset="0"/>
              <a:buChar char="•"/>
            </a:pPr>
            <a:r>
              <a:rPr lang="en-US" sz="1836" dirty="0">
                <a:solidFill>
                  <a:prstClr val="white"/>
                </a:solidFill>
                <a:latin typeface="Segoe UI"/>
              </a:rPr>
              <a:t>Unlimited scale</a:t>
            </a:r>
          </a:p>
          <a:p>
            <a:pPr marL="241245" indent="-241245" defTabSz="932597">
              <a:spcAft>
                <a:spcPts val="816"/>
              </a:spcAft>
              <a:buFont typeface="Arial" panose="020B0604020202020204" pitchFamily="34" charset="0"/>
              <a:buChar char="•"/>
            </a:pPr>
            <a:r>
              <a:rPr lang="en-US" sz="1836" dirty="0">
                <a:solidFill>
                  <a:prstClr val="white"/>
                </a:solidFill>
                <a:latin typeface="Segoe UI"/>
              </a:rPr>
              <a:t>Enterprise-grade service</a:t>
            </a:r>
          </a:p>
        </p:txBody>
      </p:sp>
      <p:pic>
        <p:nvPicPr>
          <p:cNvPr id="12" name="Picture 11">
            <a:extLst>
              <a:ext uri="{FF2B5EF4-FFF2-40B4-BE49-F238E27FC236}">
                <a16:creationId xmlns:a16="http://schemas.microsoft.com/office/drawing/2014/main" id="{4D23B71A-9B83-1F43-BA37-A3D1F14D5A86}"/>
              </a:ext>
            </a:extLst>
          </p:cNvPr>
          <p:cNvPicPr>
            <a:picLocks noChangeAspect="1"/>
          </p:cNvPicPr>
          <p:nvPr/>
        </p:nvPicPr>
        <p:blipFill>
          <a:blip r:embed="rId4"/>
          <a:stretch>
            <a:fillRect/>
          </a:stretch>
        </p:blipFill>
        <p:spPr>
          <a:xfrm>
            <a:off x="6744151" y="5878341"/>
            <a:ext cx="1340365" cy="630042"/>
          </a:xfrm>
          <a:prstGeom prst="rect">
            <a:avLst/>
          </a:prstGeom>
        </p:spPr>
      </p:pic>
    </p:spTree>
    <p:extLst>
      <p:ext uri="{BB962C8B-B14F-4D97-AF65-F5344CB8AC3E}">
        <p14:creationId xmlns:p14="http://schemas.microsoft.com/office/powerpoint/2010/main" val="1139518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1324B0A-7B4F-0A43-9D21-01F8247B3F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 y="-1"/>
            <a:ext cx="12434711" cy="6994526"/>
          </a:xfrm>
          <a:prstGeom prst="rect">
            <a:avLst/>
          </a:prstGeom>
        </p:spPr>
      </p:pic>
      <p:sp>
        <p:nvSpPr>
          <p:cNvPr id="15" name="Rectangle 14">
            <a:extLst>
              <a:ext uri="{FF2B5EF4-FFF2-40B4-BE49-F238E27FC236}">
                <a16:creationId xmlns:a16="http://schemas.microsoft.com/office/drawing/2014/main" id="{8F268B4C-8DAA-2549-81A7-B2A85F215D8E}"/>
              </a:ext>
            </a:extLst>
          </p:cNvPr>
          <p:cNvSpPr/>
          <p:nvPr/>
        </p:nvSpPr>
        <p:spPr bwMode="auto">
          <a:xfrm>
            <a:off x="1699367" y="1926968"/>
            <a:ext cx="9048657" cy="3174896"/>
          </a:xfrm>
          <a:prstGeom prst="rect">
            <a:avLst/>
          </a:prstGeom>
          <a:solidFill>
            <a:sysClr val="windowText" lastClr="000000">
              <a:alpha val="86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FCDF3CF3-6E14-9D45-8534-EAFA1CFC6296}"/>
              </a:ext>
            </a:extLst>
          </p:cNvPr>
          <p:cNvSpPr/>
          <p:nvPr/>
        </p:nvSpPr>
        <p:spPr>
          <a:xfrm>
            <a:off x="2584718" y="2781488"/>
            <a:ext cx="7541571" cy="734534"/>
          </a:xfrm>
          <a:prstGeom prst="rect">
            <a:avLst/>
          </a:prstGeom>
        </p:spPr>
        <p:txBody>
          <a:bodyPr wrap="square">
            <a:spAutoFit/>
          </a:bodyPr>
          <a:lstStyle/>
          <a:p>
            <a:pPr defTabSz="932597"/>
            <a:r>
              <a:rPr lang="en-CA" sz="2040" kern="0" dirty="0">
                <a:solidFill>
                  <a:srgbClr val="50E6FF"/>
                </a:solidFill>
                <a:latin typeface="Segoe UI"/>
              </a:rPr>
              <a:t>“</a:t>
            </a:r>
            <a:r>
              <a:rPr lang="en-US" sz="2040" kern="0" dirty="0">
                <a:solidFill>
                  <a:srgbClr val="FFFFFF"/>
                </a:solidFill>
                <a:latin typeface="Segoe UI"/>
              </a:rPr>
              <a:t>Being able to scale and have insights that are actually delivered within minutes is very important to us</a:t>
            </a:r>
            <a:r>
              <a:rPr lang="en-US" sz="2040" kern="0" dirty="0">
                <a:solidFill>
                  <a:srgbClr val="50E6FF"/>
                </a:solidFill>
                <a:latin typeface="Segoe UI"/>
              </a:rPr>
              <a:t>”</a:t>
            </a:r>
          </a:p>
        </p:txBody>
      </p:sp>
      <p:sp>
        <p:nvSpPr>
          <p:cNvPr id="17" name="Rectangle 16">
            <a:extLst>
              <a:ext uri="{FF2B5EF4-FFF2-40B4-BE49-F238E27FC236}">
                <a16:creationId xmlns:a16="http://schemas.microsoft.com/office/drawing/2014/main" id="{94F23B55-200B-9E45-B0CA-664D03C7B862}"/>
              </a:ext>
            </a:extLst>
          </p:cNvPr>
          <p:cNvSpPr/>
          <p:nvPr/>
        </p:nvSpPr>
        <p:spPr>
          <a:xfrm>
            <a:off x="2584718" y="3725534"/>
            <a:ext cx="6217356" cy="574443"/>
          </a:xfrm>
          <a:prstGeom prst="rect">
            <a:avLst/>
          </a:prstGeom>
        </p:spPr>
        <p:txBody>
          <a:bodyPr>
            <a:spAutoFit/>
          </a:bodyPr>
          <a:lstStyle/>
          <a:p>
            <a:pPr defTabSz="932597"/>
            <a:r>
              <a:rPr lang="en-US" sz="1632" kern="0" dirty="0">
                <a:solidFill>
                  <a:srgbClr val="50E6FF"/>
                </a:solidFill>
                <a:latin typeface="Segoe UI Semibold"/>
              </a:rPr>
              <a:t>Neeraj </a:t>
            </a:r>
            <a:r>
              <a:rPr lang="en-US" sz="1632" kern="0" dirty="0" err="1">
                <a:solidFill>
                  <a:srgbClr val="50E6FF"/>
                </a:solidFill>
                <a:latin typeface="Segoe UI Semibold"/>
              </a:rPr>
              <a:t>Tolmare</a:t>
            </a:r>
            <a:r>
              <a:rPr lang="en-US" sz="1632" kern="0" dirty="0">
                <a:solidFill>
                  <a:srgbClr val="50E6FF"/>
                </a:solidFill>
                <a:latin typeface="Segoe UI Semibold"/>
              </a:rPr>
              <a:t> </a:t>
            </a:r>
          </a:p>
          <a:p>
            <a:pPr defTabSz="932597"/>
            <a:r>
              <a:rPr lang="en-US" sz="1428" kern="0" dirty="0">
                <a:solidFill>
                  <a:srgbClr val="FFFFFF"/>
                </a:solidFill>
                <a:latin typeface="Segoe UI"/>
              </a:rPr>
              <a:t>CIO and Global Head of Digital &amp; Innovation, The Coca-Cola Company </a:t>
            </a:r>
          </a:p>
        </p:txBody>
      </p:sp>
      <p:pic>
        <p:nvPicPr>
          <p:cNvPr id="21" name="Picture 20">
            <a:extLst>
              <a:ext uri="{FF2B5EF4-FFF2-40B4-BE49-F238E27FC236}">
                <a16:creationId xmlns:a16="http://schemas.microsoft.com/office/drawing/2014/main" id="{FB626315-9A31-794E-8759-6AA9EF8A99AA}"/>
              </a:ext>
            </a:extLst>
          </p:cNvPr>
          <p:cNvPicPr>
            <a:picLocks noChangeAspect="1"/>
          </p:cNvPicPr>
          <p:nvPr/>
        </p:nvPicPr>
        <p:blipFill>
          <a:blip r:embed="rId3"/>
          <a:stretch>
            <a:fillRect/>
          </a:stretch>
        </p:blipFill>
        <p:spPr>
          <a:xfrm>
            <a:off x="9188400" y="4204792"/>
            <a:ext cx="1340365" cy="630042"/>
          </a:xfrm>
          <a:prstGeom prst="rect">
            <a:avLst/>
          </a:prstGeom>
        </p:spPr>
      </p:pic>
    </p:spTree>
    <p:extLst>
      <p:ext uri="{BB962C8B-B14F-4D97-AF65-F5344CB8AC3E}">
        <p14:creationId xmlns:p14="http://schemas.microsoft.com/office/powerpoint/2010/main" val="19871063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2A909F32-9803-4628-8B7E-98030F48E6A5}"/>
              </a:ext>
            </a:extLst>
          </p:cNvPr>
          <p:cNvSpPr txBox="1"/>
          <p:nvPr/>
        </p:nvSpPr>
        <p:spPr>
          <a:xfrm>
            <a:off x="7356263" y="2566546"/>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A</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2" name="TextBox 41">
            <a:extLst>
              <a:ext uri="{FF2B5EF4-FFF2-40B4-BE49-F238E27FC236}">
                <a16:creationId xmlns:a16="http://schemas.microsoft.com/office/drawing/2014/main" id="{4A42FA30-4B80-4CB3-9415-F732E5BD1BBD}"/>
              </a:ext>
            </a:extLst>
          </p:cNvPr>
          <p:cNvSpPr txBox="1"/>
          <p:nvPr/>
        </p:nvSpPr>
        <p:spPr>
          <a:xfrm>
            <a:off x="7356263" y="3942237"/>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B</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3" name="TextBox 42">
            <a:extLst>
              <a:ext uri="{FF2B5EF4-FFF2-40B4-BE49-F238E27FC236}">
                <a16:creationId xmlns:a16="http://schemas.microsoft.com/office/drawing/2014/main" id="{1D50BB9A-3432-478A-A3DA-B2052C5D475F}"/>
              </a:ext>
            </a:extLst>
          </p:cNvPr>
          <p:cNvSpPr txBox="1"/>
          <p:nvPr/>
        </p:nvSpPr>
        <p:spPr>
          <a:xfrm>
            <a:off x="7356263" y="5393390"/>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C</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4" name="TextBox 43">
            <a:extLst>
              <a:ext uri="{FF2B5EF4-FFF2-40B4-BE49-F238E27FC236}">
                <a16:creationId xmlns:a16="http://schemas.microsoft.com/office/drawing/2014/main" id="{F4A867E0-AC99-42AB-8B34-C476B34E67C1}"/>
              </a:ext>
            </a:extLst>
          </p:cNvPr>
          <p:cNvSpPr txBox="1"/>
          <p:nvPr/>
        </p:nvSpPr>
        <p:spPr>
          <a:xfrm>
            <a:off x="9963092" y="2713466"/>
            <a:ext cx="1315560" cy="282513"/>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Cosmos DB (app + session state)</a:t>
            </a:r>
          </a:p>
        </p:txBody>
      </p:sp>
      <p:sp>
        <p:nvSpPr>
          <p:cNvPr id="45" name="TextBox 44">
            <a:extLst>
              <a:ext uri="{FF2B5EF4-FFF2-40B4-BE49-F238E27FC236}">
                <a16:creationId xmlns:a16="http://schemas.microsoft.com/office/drawing/2014/main" id="{956D217D-41D5-4CB0-B69C-1424DB28D341}"/>
              </a:ext>
            </a:extLst>
          </p:cNvPr>
          <p:cNvSpPr txBox="1"/>
          <p:nvPr/>
        </p:nvSpPr>
        <p:spPr>
          <a:xfrm>
            <a:off x="9874656" y="4109165"/>
            <a:ext cx="1597698" cy="288137"/>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Globally distributed across regions</a:t>
            </a:r>
          </a:p>
        </p:txBody>
      </p:sp>
      <p:sp>
        <p:nvSpPr>
          <p:cNvPr id="46" name="TextBox 45">
            <a:extLst>
              <a:ext uri="{FF2B5EF4-FFF2-40B4-BE49-F238E27FC236}">
                <a16:creationId xmlns:a16="http://schemas.microsoft.com/office/drawing/2014/main" id="{1E9F1864-CA1A-4C93-B195-ED594BE82530}"/>
              </a:ext>
            </a:extLst>
          </p:cNvPr>
          <p:cNvSpPr txBox="1"/>
          <p:nvPr/>
        </p:nvSpPr>
        <p:spPr>
          <a:xfrm>
            <a:off x="5994979" y="3947069"/>
            <a:ext cx="1242622" cy="288137"/>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Traffic Manager</a:t>
            </a:r>
          </a:p>
        </p:txBody>
      </p:sp>
      <p:cxnSp>
        <p:nvCxnSpPr>
          <p:cNvPr id="47" name="Straight Arrow Connector 46">
            <a:extLst>
              <a:ext uri="{FF2B5EF4-FFF2-40B4-BE49-F238E27FC236}">
                <a16:creationId xmlns:a16="http://schemas.microsoft.com/office/drawing/2014/main" id="{7D4FCD5F-0C66-44E7-AA1A-45983FB45E07}"/>
              </a:ext>
            </a:extLst>
          </p:cNvPr>
          <p:cNvCxnSpPr>
            <a:cxnSpLocks/>
          </p:cNvCxnSpPr>
          <p:nvPr/>
        </p:nvCxnSpPr>
        <p:spPr>
          <a:xfrm>
            <a:off x="5659670" y="3609020"/>
            <a:ext cx="558375"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48" name="Straight Arrow Connector 47">
            <a:extLst>
              <a:ext uri="{FF2B5EF4-FFF2-40B4-BE49-F238E27FC236}">
                <a16:creationId xmlns:a16="http://schemas.microsoft.com/office/drawing/2014/main" id="{6CE612A0-1D2C-4440-8DCB-4EF1EEB3FA48}"/>
              </a:ext>
            </a:extLst>
          </p:cNvPr>
          <p:cNvCxnSpPr>
            <a:cxnSpLocks/>
          </p:cNvCxnSpPr>
          <p:nvPr/>
        </p:nvCxnSpPr>
        <p:spPr>
          <a:xfrm>
            <a:off x="8673021" y="3609020"/>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49" name="Straight Arrow Connector 48">
            <a:extLst>
              <a:ext uri="{FF2B5EF4-FFF2-40B4-BE49-F238E27FC236}">
                <a16:creationId xmlns:a16="http://schemas.microsoft.com/office/drawing/2014/main" id="{5757FF6E-D295-40D5-9983-AC20E51E7E1E}"/>
              </a:ext>
            </a:extLst>
          </p:cNvPr>
          <p:cNvCxnSpPr>
            <a:cxnSpLocks/>
          </p:cNvCxnSpPr>
          <p:nvPr/>
        </p:nvCxnSpPr>
        <p:spPr>
          <a:xfrm>
            <a:off x="6987087" y="3609020"/>
            <a:ext cx="36917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0" name="Straight Arrow Connector 49">
            <a:extLst>
              <a:ext uri="{FF2B5EF4-FFF2-40B4-BE49-F238E27FC236}">
                <a16:creationId xmlns:a16="http://schemas.microsoft.com/office/drawing/2014/main" id="{4BDBB348-0A61-4D4D-8D6D-8217517B1020}"/>
              </a:ext>
            </a:extLst>
          </p:cNvPr>
          <p:cNvCxnSpPr>
            <a:cxnSpLocks/>
          </p:cNvCxnSpPr>
          <p:nvPr/>
        </p:nvCxnSpPr>
        <p:spPr>
          <a:xfrm>
            <a:off x="8673021" y="5008902"/>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1" name="Straight Arrow Connector 50">
            <a:extLst>
              <a:ext uri="{FF2B5EF4-FFF2-40B4-BE49-F238E27FC236}">
                <a16:creationId xmlns:a16="http://schemas.microsoft.com/office/drawing/2014/main" id="{930B561C-D7CD-4827-8D16-EF3B9E677025}"/>
              </a:ext>
            </a:extLst>
          </p:cNvPr>
          <p:cNvCxnSpPr>
            <a:cxnSpLocks/>
          </p:cNvCxnSpPr>
          <p:nvPr/>
        </p:nvCxnSpPr>
        <p:spPr>
          <a:xfrm>
            <a:off x="8673021" y="2164981"/>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2" name="Straight Arrow Connector 51">
            <a:extLst>
              <a:ext uri="{FF2B5EF4-FFF2-40B4-BE49-F238E27FC236}">
                <a16:creationId xmlns:a16="http://schemas.microsoft.com/office/drawing/2014/main" id="{86FD1A0C-5CA7-4F3E-97C3-DB5CDC29A9F2}"/>
              </a:ext>
            </a:extLst>
          </p:cNvPr>
          <p:cNvCxnSpPr>
            <a:cxnSpLocks/>
          </p:cNvCxnSpPr>
          <p:nvPr/>
        </p:nvCxnSpPr>
        <p:spPr>
          <a:xfrm>
            <a:off x="8673022" y="2288160"/>
            <a:ext cx="928814" cy="1060866"/>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3" name="Straight Arrow Connector 52">
            <a:extLst>
              <a:ext uri="{FF2B5EF4-FFF2-40B4-BE49-F238E27FC236}">
                <a16:creationId xmlns:a16="http://schemas.microsoft.com/office/drawing/2014/main" id="{6B1621F7-F97A-4AA6-81BF-EDA71BFA1622}"/>
              </a:ext>
            </a:extLst>
          </p:cNvPr>
          <p:cNvCxnSpPr>
            <a:cxnSpLocks/>
          </p:cNvCxnSpPr>
          <p:nvPr/>
        </p:nvCxnSpPr>
        <p:spPr>
          <a:xfrm>
            <a:off x="8673022" y="2458816"/>
            <a:ext cx="928814" cy="2394865"/>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4" name="Straight Arrow Connector 53">
            <a:extLst>
              <a:ext uri="{FF2B5EF4-FFF2-40B4-BE49-F238E27FC236}">
                <a16:creationId xmlns:a16="http://schemas.microsoft.com/office/drawing/2014/main" id="{85A6A34B-8551-4AB6-98E4-B78804DAD723}"/>
              </a:ext>
            </a:extLst>
          </p:cNvPr>
          <p:cNvCxnSpPr>
            <a:cxnSpLocks/>
          </p:cNvCxnSpPr>
          <p:nvPr/>
        </p:nvCxnSpPr>
        <p:spPr>
          <a:xfrm flipV="1">
            <a:off x="8673022" y="2619126"/>
            <a:ext cx="939243" cy="880619"/>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5" name="Straight Arrow Connector 54">
            <a:extLst>
              <a:ext uri="{FF2B5EF4-FFF2-40B4-BE49-F238E27FC236}">
                <a16:creationId xmlns:a16="http://schemas.microsoft.com/office/drawing/2014/main" id="{F28DA376-7DD4-4F90-B436-C5A369A75B1B}"/>
              </a:ext>
            </a:extLst>
          </p:cNvPr>
          <p:cNvCxnSpPr>
            <a:cxnSpLocks/>
          </p:cNvCxnSpPr>
          <p:nvPr/>
        </p:nvCxnSpPr>
        <p:spPr>
          <a:xfrm>
            <a:off x="8673022" y="3670401"/>
            <a:ext cx="939243" cy="807332"/>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6" name="Straight Arrow Connector 55">
            <a:extLst>
              <a:ext uri="{FF2B5EF4-FFF2-40B4-BE49-F238E27FC236}">
                <a16:creationId xmlns:a16="http://schemas.microsoft.com/office/drawing/2014/main" id="{3BF97C76-D6ED-4D87-B7CC-031E9FF6815B}"/>
              </a:ext>
            </a:extLst>
          </p:cNvPr>
          <p:cNvCxnSpPr>
            <a:cxnSpLocks/>
          </p:cNvCxnSpPr>
          <p:nvPr/>
        </p:nvCxnSpPr>
        <p:spPr>
          <a:xfrm flipV="1">
            <a:off x="8673022" y="3833753"/>
            <a:ext cx="928814" cy="1060866"/>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7" name="Straight Arrow Connector 56">
            <a:extLst>
              <a:ext uri="{FF2B5EF4-FFF2-40B4-BE49-F238E27FC236}">
                <a16:creationId xmlns:a16="http://schemas.microsoft.com/office/drawing/2014/main" id="{9622230E-07D2-40DF-9AF3-F29CC0E4A064}"/>
              </a:ext>
            </a:extLst>
          </p:cNvPr>
          <p:cNvCxnSpPr>
            <a:cxnSpLocks/>
          </p:cNvCxnSpPr>
          <p:nvPr/>
        </p:nvCxnSpPr>
        <p:spPr>
          <a:xfrm flipV="1">
            <a:off x="8673022" y="2329098"/>
            <a:ext cx="928814" cy="2394865"/>
          </a:xfrm>
          <a:prstGeom prst="straightConnector1">
            <a:avLst/>
          </a:prstGeom>
          <a:noFill/>
          <a:ln w="12700" cap="sq" cmpd="sng" algn="ctr">
            <a:solidFill>
              <a:sysClr val="windowText" lastClr="000000"/>
            </a:solidFill>
            <a:prstDash val="sysDash"/>
            <a:round/>
            <a:headEnd type="none" w="med" len="med"/>
            <a:tailEnd type="triangle" w="med" len="med"/>
          </a:ln>
          <a:effectLst/>
        </p:spPr>
      </p:cxnSp>
      <p:sp>
        <p:nvSpPr>
          <p:cNvPr id="58" name="Freeform 64">
            <a:extLst>
              <a:ext uri="{FF2B5EF4-FFF2-40B4-BE49-F238E27FC236}">
                <a16:creationId xmlns:a16="http://schemas.microsoft.com/office/drawing/2014/main" id="{582DBD8E-27FF-40EC-B5A5-6D7173F917E5}"/>
              </a:ext>
            </a:extLst>
          </p:cNvPr>
          <p:cNvSpPr/>
          <p:nvPr/>
        </p:nvSpPr>
        <p:spPr bwMode="auto">
          <a:xfrm>
            <a:off x="7697995" y="1903271"/>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Freeform 65">
            <a:extLst>
              <a:ext uri="{FF2B5EF4-FFF2-40B4-BE49-F238E27FC236}">
                <a16:creationId xmlns:a16="http://schemas.microsoft.com/office/drawing/2014/main" id="{59F5CB0E-B904-4968-8F14-FB1DC7028AC4}"/>
              </a:ext>
            </a:extLst>
          </p:cNvPr>
          <p:cNvSpPr/>
          <p:nvPr/>
        </p:nvSpPr>
        <p:spPr bwMode="auto">
          <a:xfrm>
            <a:off x="7697995" y="3338174"/>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69">
            <a:extLst>
              <a:ext uri="{FF2B5EF4-FFF2-40B4-BE49-F238E27FC236}">
                <a16:creationId xmlns:a16="http://schemas.microsoft.com/office/drawing/2014/main" id="{AAD2D52C-64B3-4B5C-83C3-74E9A7B6F697}"/>
              </a:ext>
            </a:extLst>
          </p:cNvPr>
          <p:cNvSpPr/>
          <p:nvPr/>
        </p:nvSpPr>
        <p:spPr bwMode="auto">
          <a:xfrm>
            <a:off x="7697995" y="4773076"/>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93">
            <a:extLst>
              <a:ext uri="{FF2B5EF4-FFF2-40B4-BE49-F238E27FC236}">
                <a16:creationId xmlns:a16="http://schemas.microsoft.com/office/drawing/2014/main" id="{77427F53-481A-482D-848A-1417D5B67481}"/>
              </a:ext>
            </a:extLst>
          </p:cNvPr>
          <p:cNvSpPr/>
          <p:nvPr/>
        </p:nvSpPr>
        <p:spPr bwMode="auto">
          <a:xfrm rot="5400000">
            <a:off x="6469806" y="2317521"/>
            <a:ext cx="1038991" cy="733922"/>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64" name="Freeform 94">
            <a:extLst>
              <a:ext uri="{FF2B5EF4-FFF2-40B4-BE49-F238E27FC236}">
                <a16:creationId xmlns:a16="http://schemas.microsoft.com/office/drawing/2014/main" id="{1A2122EB-488B-4C0B-8BFC-23C07C699CC4}"/>
              </a:ext>
            </a:extLst>
          </p:cNvPr>
          <p:cNvSpPr/>
          <p:nvPr/>
        </p:nvSpPr>
        <p:spPr bwMode="auto">
          <a:xfrm rot="16200000" flipV="1">
            <a:off x="6728095" y="4413584"/>
            <a:ext cx="522412" cy="733922"/>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40" name="Rectangle 39">
            <a:extLst>
              <a:ext uri="{FF2B5EF4-FFF2-40B4-BE49-F238E27FC236}">
                <a16:creationId xmlns:a16="http://schemas.microsoft.com/office/drawing/2014/main" id="{468C55A1-0173-4B46-A9E6-08300759C5C4}"/>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itle 1">
            <a:extLst>
              <a:ext uri="{FF2B5EF4-FFF2-40B4-BE49-F238E27FC236}">
                <a16:creationId xmlns:a16="http://schemas.microsoft.com/office/drawing/2014/main" id="{2D769CA0-D9E4-B34D-8C18-9E04BA96DF7F}"/>
              </a:ext>
            </a:extLst>
          </p:cNvPr>
          <p:cNvSpPr txBox="1">
            <a:spLocks/>
          </p:cNvSpPr>
          <p:nvPr/>
        </p:nvSpPr>
        <p:spPr>
          <a:xfrm>
            <a:off x="441212" y="2861757"/>
            <a:ext cx="2909430" cy="1536950"/>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264" spc="-51" dirty="0">
                <a:solidFill>
                  <a:srgbClr val="50E6FF"/>
                </a:solidFill>
                <a:latin typeface="Segoe UI Semibold"/>
              </a:rPr>
              <a:t>Put your data where your users are</a:t>
            </a:r>
            <a:endParaRPr lang="en-US" sz="1428" spc="-51" dirty="0">
              <a:solidFill>
                <a:srgbClr val="50E6FF"/>
              </a:solidFill>
              <a:latin typeface="Segoe UI"/>
            </a:endParaRPr>
          </a:p>
        </p:txBody>
      </p:sp>
      <p:pic>
        <p:nvPicPr>
          <p:cNvPr id="66" name="Graphic 65">
            <a:extLst>
              <a:ext uri="{FF2B5EF4-FFF2-40B4-BE49-F238E27FC236}">
                <a16:creationId xmlns:a16="http://schemas.microsoft.com/office/drawing/2014/main" id="{5A00F6D1-1A94-3840-A5F2-6C550F1B8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7204" y="1990257"/>
            <a:ext cx="694225" cy="694225"/>
          </a:xfrm>
          <a:prstGeom prst="rect">
            <a:avLst/>
          </a:prstGeom>
        </p:spPr>
      </p:pic>
      <p:grpSp>
        <p:nvGrpSpPr>
          <p:cNvPr id="67" name="Group 66">
            <a:extLst>
              <a:ext uri="{FF2B5EF4-FFF2-40B4-BE49-F238E27FC236}">
                <a16:creationId xmlns:a16="http://schemas.microsoft.com/office/drawing/2014/main" id="{435BEAFC-514A-8941-BA58-C3D66C475A08}"/>
              </a:ext>
            </a:extLst>
          </p:cNvPr>
          <p:cNvGrpSpPr/>
          <p:nvPr/>
        </p:nvGrpSpPr>
        <p:grpSpPr>
          <a:xfrm>
            <a:off x="4940516" y="3399270"/>
            <a:ext cx="551590" cy="413693"/>
            <a:chOff x="11134725" y="2487613"/>
            <a:chExt cx="495300" cy="371475"/>
          </a:xfrm>
        </p:grpSpPr>
        <p:sp>
          <p:nvSpPr>
            <p:cNvPr id="68" name="Rectangle 225">
              <a:extLst>
                <a:ext uri="{FF2B5EF4-FFF2-40B4-BE49-F238E27FC236}">
                  <a16:creationId xmlns:a16="http://schemas.microsoft.com/office/drawing/2014/main" id="{C8D9257A-4800-3143-B76E-0DF6FE353FA1}"/>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9" name="Rectangle 226">
              <a:extLst>
                <a:ext uri="{FF2B5EF4-FFF2-40B4-BE49-F238E27FC236}">
                  <a16:creationId xmlns:a16="http://schemas.microsoft.com/office/drawing/2014/main" id="{3BD713EC-F387-D749-8667-D73F8BB3C58F}"/>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0" name="Oval 227">
              <a:extLst>
                <a:ext uri="{FF2B5EF4-FFF2-40B4-BE49-F238E27FC236}">
                  <a16:creationId xmlns:a16="http://schemas.microsoft.com/office/drawing/2014/main" id="{456659CF-9809-CD45-BFA5-7A84F86AED69}"/>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1" name="Oval 228">
              <a:extLst>
                <a:ext uri="{FF2B5EF4-FFF2-40B4-BE49-F238E27FC236}">
                  <a16:creationId xmlns:a16="http://schemas.microsoft.com/office/drawing/2014/main" id="{1CC79C04-383E-A942-9538-FE634A556115}"/>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2" name="Oval 229">
              <a:extLst>
                <a:ext uri="{FF2B5EF4-FFF2-40B4-BE49-F238E27FC236}">
                  <a16:creationId xmlns:a16="http://schemas.microsoft.com/office/drawing/2014/main" id="{1709AF1B-CB36-6B42-B35D-1F908920C9B3}"/>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3" name="Rectangle 230">
              <a:extLst>
                <a:ext uri="{FF2B5EF4-FFF2-40B4-BE49-F238E27FC236}">
                  <a16:creationId xmlns:a16="http://schemas.microsoft.com/office/drawing/2014/main" id="{19BC210A-360C-6E4C-BE05-0972E62A5068}"/>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4" name="Rectangle 231">
              <a:extLst>
                <a:ext uri="{FF2B5EF4-FFF2-40B4-BE49-F238E27FC236}">
                  <a16:creationId xmlns:a16="http://schemas.microsoft.com/office/drawing/2014/main" id="{AB440348-D9B5-3043-A622-A80D5B118069}"/>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5" name="Rectangle 232">
              <a:extLst>
                <a:ext uri="{FF2B5EF4-FFF2-40B4-BE49-F238E27FC236}">
                  <a16:creationId xmlns:a16="http://schemas.microsoft.com/office/drawing/2014/main" id="{A6C5FC55-74E6-C047-ACBB-4CB13A937F0F}"/>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6" name="Rectangle 233">
              <a:extLst>
                <a:ext uri="{FF2B5EF4-FFF2-40B4-BE49-F238E27FC236}">
                  <a16:creationId xmlns:a16="http://schemas.microsoft.com/office/drawing/2014/main" id="{0D38D51E-FA5A-DD4E-AA03-FE9706595E72}"/>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7" name="Rectangle 234">
              <a:extLst>
                <a:ext uri="{FF2B5EF4-FFF2-40B4-BE49-F238E27FC236}">
                  <a16:creationId xmlns:a16="http://schemas.microsoft.com/office/drawing/2014/main" id="{4D13ED7A-4429-6042-B32F-C5ABD2FD72A6}"/>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8" name="Rectangle 235">
              <a:extLst>
                <a:ext uri="{FF2B5EF4-FFF2-40B4-BE49-F238E27FC236}">
                  <a16:creationId xmlns:a16="http://schemas.microsoft.com/office/drawing/2014/main" id="{AB3CCA37-AF3F-FC43-8F4D-4D14F9F75404}"/>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pic>
        <p:nvPicPr>
          <p:cNvPr id="79" name="Graphic 78">
            <a:extLst>
              <a:ext uri="{FF2B5EF4-FFF2-40B4-BE49-F238E27FC236}">
                <a16:creationId xmlns:a16="http://schemas.microsoft.com/office/drawing/2014/main" id="{5750A53C-3913-7B43-BCCE-4971BD98D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86027" y="3397542"/>
            <a:ext cx="459740" cy="459740"/>
          </a:xfrm>
          <a:prstGeom prst="rect">
            <a:avLst/>
          </a:prstGeom>
        </p:spPr>
      </p:pic>
      <p:grpSp>
        <p:nvGrpSpPr>
          <p:cNvPr id="80" name="Group 284">
            <a:extLst>
              <a:ext uri="{FF2B5EF4-FFF2-40B4-BE49-F238E27FC236}">
                <a16:creationId xmlns:a16="http://schemas.microsoft.com/office/drawing/2014/main" id="{1AE5C0A0-0440-C44A-93B2-AE2D41D1C978}"/>
              </a:ext>
            </a:extLst>
          </p:cNvPr>
          <p:cNvGrpSpPr>
            <a:grpSpLocks noChangeAspect="1"/>
          </p:cNvGrpSpPr>
          <p:nvPr/>
        </p:nvGrpSpPr>
        <p:grpSpPr bwMode="auto">
          <a:xfrm>
            <a:off x="10383686" y="3410072"/>
            <a:ext cx="581258" cy="581258"/>
            <a:chOff x="2194" y="3388"/>
            <a:chExt cx="359" cy="359"/>
          </a:xfrm>
        </p:grpSpPr>
        <p:sp>
          <p:nvSpPr>
            <p:cNvPr id="81" name="AutoShape 283">
              <a:extLst>
                <a:ext uri="{FF2B5EF4-FFF2-40B4-BE49-F238E27FC236}">
                  <a16:creationId xmlns:a16="http://schemas.microsoft.com/office/drawing/2014/main" id="{30DFED9E-00D6-DC49-83B9-E976817CC923}"/>
                </a:ext>
              </a:extLst>
            </p:cNvPr>
            <p:cNvSpPr>
              <a:spLocks noChangeAspect="1" noChangeArrowheads="1" noTextEdit="1"/>
            </p:cNvSpPr>
            <p:nvPr/>
          </p:nvSpPr>
          <p:spPr bwMode="auto">
            <a:xfrm>
              <a:off x="2194"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2" name="Oval 285">
              <a:extLst>
                <a:ext uri="{FF2B5EF4-FFF2-40B4-BE49-F238E27FC236}">
                  <a16:creationId xmlns:a16="http://schemas.microsoft.com/office/drawing/2014/main" id="{FB69729D-94E0-1E42-82BD-306B604AF334}"/>
                </a:ext>
              </a:extLst>
            </p:cNvPr>
            <p:cNvSpPr>
              <a:spLocks noChangeArrowheads="1"/>
            </p:cNvSpPr>
            <p:nvPr/>
          </p:nvSpPr>
          <p:spPr bwMode="auto">
            <a:xfrm>
              <a:off x="2194" y="3388"/>
              <a:ext cx="359" cy="3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3" name="Oval 286">
              <a:extLst>
                <a:ext uri="{FF2B5EF4-FFF2-40B4-BE49-F238E27FC236}">
                  <a16:creationId xmlns:a16="http://schemas.microsoft.com/office/drawing/2014/main" id="{CCC11394-A4E4-0045-AAF2-2EBC0123A10F}"/>
                </a:ext>
              </a:extLst>
            </p:cNvPr>
            <p:cNvSpPr>
              <a:spLocks noChangeArrowheads="1"/>
            </p:cNvSpPr>
            <p:nvPr/>
          </p:nvSpPr>
          <p:spPr bwMode="auto">
            <a:xfrm>
              <a:off x="2354" y="3407"/>
              <a:ext cx="38" cy="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4" name="Oval 287">
              <a:extLst>
                <a:ext uri="{FF2B5EF4-FFF2-40B4-BE49-F238E27FC236}">
                  <a16:creationId xmlns:a16="http://schemas.microsoft.com/office/drawing/2014/main" id="{BBA5007E-F5A1-1E4A-83E7-D73C121DDE92}"/>
                </a:ext>
              </a:extLst>
            </p:cNvPr>
            <p:cNvSpPr>
              <a:spLocks noChangeArrowheads="1"/>
            </p:cNvSpPr>
            <p:nvPr/>
          </p:nvSpPr>
          <p:spPr bwMode="auto">
            <a:xfrm>
              <a:off x="2354"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5" name="Oval 288">
              <a:extLst>
                <a:ext uri="{FF2B5EF4-FFF2-40B4-BE49-F238E27FC236}">
                  <a16:creationId xmlns:a16="http://schemas.microsoft.com/office/drawing/2014/main" id="{9548F5AC-CA9F-8B45-B363-EE12DB113B94}"/>
                </a:ext>
              </a:extLst>
            </p:cNvPr>
            <p:cNvSpPr>
              <a:spLocks noChangeArrowheads="1"/>
            </p:cNvSpPr>
            <p:nvPr/>
          </p:nvSpPr>
          <p:spPr bwMode="auto">
            <a:xfrm>
              <a:off x="2269"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6" name="Oval 289">
              <a:extLst>
                <a:ext uri="{FF2B5EF4-FFF2-40B4-BE49-F238E27FC236}">
                  <a16:creationId xmlns:a16="http://schemas.microsoft.com/office/drawing/2014/main" id="{6DA779F5-0BBE-BE48-8D88-0A0A2384E005}"/>
                </a:ext>
              </a:extLst>
            </p:cNvPr>
            <p:cNvSpPr>
              <a:spLocks noChangeArrowheads="1"/>
            </p:cNvSpPr>
            <p:nvPr/>
          </p:nvSpPr>
          <p:spPr bwMode="auto">
            <a:xfrm>
              <a:off x="2439"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7" name="Oval 290">
              <a:extLst>
                <a:ext uri="{FF2B5EF4-FFF2-40B4-BE49-F238E27FC236}">
                  <a16:creationId xmlns:a16="http://schemas.microsoft.com/office/drawing/2014/main" id="{0A37E79E-936B-2945-BC8C-41F7A4124618}"/>
                </a:ext>
              </a:extLst>
            </p:cNvPr>
            <p:cNvSpPr>
              <a:spLocks noChangeArrowheads="1"/>
            </p:cNvSpPr>
            <p:nvPr/>
          </p:nvSpPr>
          <p:spPr bwMode="auto">
            <a:xfrm>
              <a:off x="2269" y="3595"/>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8" name="Oval 291">
              <a:extLst>
                <a:ext uri="{FF2B5EF4-FFF2-40B4-BE49-F238E27FC236}">
                  <a16:creationId xmlns:a16="http://schemas.microsoft.com/office/drawing/2014/main" id="{97F37E42-1846-4145-9619-9C5E8E346CE9}"/>
                </a:ext>
              </a:extLst>
            </p:cNvPr>
            <p:cNvSpPr>
              <a:spLocks noChangeArrowheads="1"/>
            </p:cNvSpPr>
            <p:nvPr/>
          </p:nvSpPr>
          <p:spPr bwMode="auto">
            <a:xfrm>
              <a:off x="2439" y="3595"/>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9" name="Oval 292">
              <a:extLst>
                <a:ext uri="{FF2B5EF4-FFF2-40B4-BE49-F238E27FC236}">
                  <a16:creationId xmlns:a16="http://schemas.microsoft.com/office/drawing/2014/main" id="{CF504CA9-EC3D-1649-8A81-E680CE0730D1}"/>
                </a:ext>
              </a:extLst>
            </p:cNvPr>
            <p:cNvSpPr>
              <a:spLocks noChangeArrowheads="1"/>
            </p:cNvSpPr>
            <p:nvPr/>
          </p:nvSpPr>
          <p:spPr bwMode="auto">
            <a:xfrm>
              <a:off x="2354" y="3596"/>
              <a:ext cx="38" cy="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0" name="Oval 293">
              <a:extLst>
                <a:ext uri="{FF2B5EF4-FFF2-40B4-BE49-F238E27FC236}">
                  <a16:creationId xmlns:a16="http://schemas.microsoft.com/office/drawing/2014/main" id="{9937AF13-7C71-A54F-B15C-40508D05CA5D}"/>
                </a:ext>
              </a:extLst>
            </p:cNvPr>
            <p:cNvSpPr>
              <a:spLocks noChangeArrowheads="1"/>
            </p:cNvSpPr>
            <p:nvPr/>
          </p:nvSpPr>
          <p:spPr bwMode="auto">
            <a:xfrm>
              <a:off x="2354" y="369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13589974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AE96F5C-73F0-4011-80C2-8F47FFC018EB}"/>
              </a:ext>
            </a:extLst>
          </p:cNvPr>
          <p:cNvSpPr>
            <a:spLocks noGrp="1"/>
          </p:cNvSpPr>
          <p:nvPr>
            <p:ph type="title"/>
          </p:nvPr>
        </p:nvSpPr>
        <p:spPr>
          <a:xfrm>
            <a:off x="600059" y="2018317"/>
            <a:ext cx="3247476" cy="2954655"/>
          </a:xfrm>
        </p:spPr>
        <p:txBody>
          <a:bodyPr/>
          <a:lstStyle/>
          <a:p>
            <a:pPr algn="ctr"/>
            <a:r>
              <a:rPr kumimoji="0" lang="en-US" sz="4800" b="0" i="0" u="none" strike="noStrike" kern="1200" cap="none" spc="0" normalizeH="0" baseline="0" noProof="0" dirty="0">
                <a:ln>
                  <a:noFill/>
                </a:ln>
                <a:solidFill>
                  <a:srgbClr val="50E6FF"/>
                </a:solidFill>
                <a:effectLst/>
                <a:uLnTx/>
                <a:uFillTx/>
                <a:latin typeface="Segoe UI"/>
                <a:ea typeface="+mn-ea"/>
                <a:cs typeface="+mn-cs"/>
              </a:rPr>
              <a:t>Why use Azure Cosmos DB SQL API?</a:t>
            </a:r>
          </a:p>
        </p:txBody>
      </p:sp>
      <p:grpSp>
        <p:nvGrpSpPr>
          <p:cNvPr id="21" name="Group 20">
            <a:extLst>
              <a:ext uri="{FF2B5EF4-FFF2-40B4-BE49-F238E27FC236}">
                <a16:creationId xmlns:a16="http://schemas.microsoft.com/office/drawing/2014/main" id="{73A8D8A6-EF11-4E0B-A51A-1F6FD47E501F}"/>
              </a:ext>
            </a:extLst>
          </p:cNvPr>
          <p:cNvGrpSpPr/>
          <p:nvPr/>
        </p:nvGrpSpPr>
        <p:grpSpPr>
          <a:xfrm>
            <a:off x="6122166" y="1457480"/>
            <a:ext cx="4139023" cy="4079564"/>
            <a:chOff x="7396074" y="1518855"/>
            <a:chExt cx="4139023" cy="4079564"/>
          </a:xfrm>
        </p:grpSpPr>
        <p:grpSp>
          <p:nvGrpSpPr>
            <p:cNvPr id="22" name="Group 21">
              <a:extLst>
                <a:ext uri="{FF2B5EF4-FFF2-40B4-BE49-F238E27FC236}">
                  <a16:creationId xmlns:a16="http://schemas.microsoft.com/office/drawing/2014/main" id="{EB002B77-19E5-4B30-BCED-7A5E33EA4361}"/>
                </a:ext>
              </a:extLst>
            </p:cNvPr>
            <p:cNvGrpSpPr>
              <a:grpSpLocks noChangeAspect="1"/>
            </p:cNvGrpSpPr>
            <p:nvPr/>
          </p:nvGrpSpPr>
          <p:grpSpPr>
            <a:xfrm>
              <a:off x="7396074" y="1518855"/>
              <a:ext cx="1371600" cy="1371600"/>
              <a:chOff x="8585631" y="1831470"/>
              <a:chExt cx="914400" cy="914400"/>
            </a:xfrm>
          </p:grpSpPr>
          <p:sp>
            <p:nvSpPr>
              <p:cNvPr id="63" name="Rectangle 62">
                <a:extLst>
                  <a:ext uri="{FF2B5EF4-FFF2-40B4-BE49-F238E27FC236}">
                    <a16:creationId xmlns:a16="http://schemas.microsoft.com/office/drawing/2014/main" id="{8486D33C-2E40-4DBA-9832-3E450ED0A224}"/>
                  </a:ext>
                </a:extLst>
              </p:cNvPr>
              <p:cNvSpPr/>
              <p:nvPr/>
            </p:nvSpPr>
            <p:spPr bwMode="auto">
              <a:xfrm>
                <a:off x="8585631" y="1831470"/>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135">
                <a:extLst>
                  <a:ext uri="{FF2B5EF4-FFF2-40B4-BE49-F238E27FC236}">
                    <a16:creationId xmlns:a16="http://schemas.microsoft.com/office/drawing/2014/main" id="{41A78551-0F28-471C-95EA-9847FAD9F307}"/>
                  </a:ext>
                </a:extLst>
              </p:cNvPr>
              <p:cNvGrpSpPr>
                <a:grpSpLocks noChangeAspect="1"/>
              </p:cNvGrpSpPr>
              <p:nvPr/>
            </p:nvGrpSpPr>
            <p:grpSpPr bwMode="auto">
              <a:xfrm>
                <a:off x="8637227" y="1951967"/>
                <a:ext cx="811209" cy="673406"/>
                <a:chOff x="2204" y="1026"/>
                <a:chExt cx="312" cy="259"/>
              </a:xfrm>
            </p:grpSpPr>
            <p:sp>
              <p:nvSpPr>
                <p:cNvPr id="65" name="Freeform 136">
                  <a:extLst>
                    <a:ext uri="{FF2B5EF4-FFF2-40B4-BE49-F238E27FC236}">
                      <a16:creationId xmlns:a16="http://schemas.microsoft.com/office/drawing/2014/main" id="{5BC11091-DB92-4EB7-AF13-9C7FF71BB8C7}"/>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6" name="Freeform 137">
                  <a:extLst>
                    <a:ext uri="{FF2B5EF4-FFF2-40B4-BE49-F238E27FC236}">
                      <a16:creationId xmlns:a16="http://schemas.microsoft.com/office/drawing/2014/main" id="{5E61D1D2-46DF-44DD-918B-998A42C67022}"/>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7" name="Freeform 138">
                  <a:extLst>
                    <a:ext uri="{FF2B5EF4-FFF2-40B4-BE49-F238E27FC236}">
                      <a16:creationId xmlns:a16="http://schemas.microsoft.com/office/drawing/2014/main" id="{417EC683-2827-4C64-AEEA-926151246412}"/>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8" name="Freeform 139">
                  <a:extLst>
                    <a:ext uri="{FF2B5EF4-FFF2-40B4-BE49-F238E27FC236}">
                      <a16:creationId xmlns:a16="http://schemas.microsoft.com/office/drawing/2014/main" id="{6DEE0C29-8CC0-4333-B246-95A885AF32F6}"/>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9" name="Freeform 140">
                  <a:extLst>
                    <a:ext uri="{FF2B5EF4-FFF2-40B4-BE49-F238E27FC236}">
                      <a16:creationId xmlns:a16="http://schemas.microsoft.com/office/drawing/2014/main" id="{ED6EB50A-920C-47AF-B1EF-62EA1A9135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0" name="Freeform 141">
                  <a:extLst>
                    <a:ext uri="{FF2B5EF4-FFF2-40B4-BE49-F238E27FC236}">
                      <a16:creationId xmlns:a16="http://schemas.microsoft.com/office/drawing/2014/main" id="{EAC030FE-0533-489A-9F50-722AB7780870}"/>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1" name="Oval 142">
                  <a:extLst>
                    <a:ext uri="{FF2B5EF4-FFF2-40B4-BE49-F238E27FC236}">
                      <a16:creationId xmlns:a16="http://schemas.microsoft.com/office/drawing/2014/main" id="{A421FB6B-3A2F-49C8-B30C-DD90DB350F94}"/>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2" name="Freeform 143">
                  <a:extLst>
                    <a:ext uri="{FF2B5EF4-FFF2-40B4-BE49-F238E27FC236}">
                      <a16:creationId xmlns:a16="http://schemas.microsoft.com/office/drawing/2014/main" id="{5AB6F3AE-1F5F-4973-A832-5E24603EDDF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grpSp>
          <p:nvGrpSpPr>
            <p:cNvPr id="23" name="Group 22">
              <a:extLst>
                <a:ext uri="{FF2B5EF4-FFF2-40B4-BE49-F238E27FC236}">
                  <a16:creationId xmlns:a16="http://schemas.microsoft.com/office/drawing/2014/main" id="{20932648-8B94-487E-B335-9140E2396C9D}"/>
                </a:ext>
              </a:extLst>
            </p:cNvPr>
            <p:cNvGrpSpPr>
              <a:grpSpLocks noChangeAspect="1"/>
            </p:cNvGrpSpPr>
            <p:nvPr/>
          </p:nvGrpSpPr>
          <p:grpSpPr>
            <a:xfrm>
              <a:off x="10163497" y="1518855"/>
              <a:ext cx="1371600" cy="1371600"/>
              <a:chOff x="8767156" y="3436049"/>
              <a:chExt cx="914400" cy="914400"/>
            </a:xfrm>
          </p:grpSpPr>
          <p:sp>
            <p:nvSpPr>
              <p:cNvPr id="59" name="Rectangle 58">
                <a:extLst>
                  <a:ext uri="{FF2B5EF4-FFF2-40B4-BE49-F238E27FC236}">
                    <a16:creationId xmlns:a16="http://schemas.microsoft.com/office/drawing/2014/main" id="{5C4BAAFC-5D5E-4E66-81CC-43EDFCA07440}"/>
                  </a:ext>
                </a:extLst>
              </p:cNvPr>
              <p:cNvSpPr/>
              <p:nvPr/>
            </p:nvSpPr>
            <p:spPr bwMode="auto">
              <a:xfrm>
                <a:off x="8767156" y="3436049"/>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34">
                <a:extLst>
                  <a:ext uri="{FF2B5EF4-FFF2-40B4-BE49-F238E27FC236}">
                    <a16:creationId xmlns:a16="http://schemas.microsoft.com/office/drawing/2014/main" id="{9DA6F530-D598-4FAC-9A5D-F58D68C82D2E}"/>
                  </a:ext>
                </a:extLst>
              </p:cNvPr>
              <p:cNvGrpSpPr>
                <a:grpSpLocks noChangeAspect="1"/>
              </p:cNvGrpSpPr>
              <p:nvPr/>
            </p:nvGrpSpPr>
            <p:grpSpPr bwMode="auto">
              <a:xfrm>
                <a:off x="8767156" y="3446082"/>
                <a:ext cx="914400" cy="894334"/>
                <a:chOff x="2805" y="999"/>
                <a:chExt cx="319" cy="312"/>
              </a:xfrm>
            </p:grpSpPr>
            <p:sp>
              <p:nvSpPr>
                <p:cNvPr id="61" name="Freeform 35">
                  <a:extLst>
                    <a:ext uri="{FF2B5EF4-FFF2-40B4-BE49-F238E27FC236}">
                      <a16:creationId xmlns:a16="http://schemas.microsoft.com/office/drawing/2014/main" id="{86B4C821-ADF3-42BF-8412-4C067FFF5632}"/>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2" name="Freeform 36">
                  <a:extLst>
                    <a:ext uri="{FF2B5EF4-FFF2-40B4-BE49-F238E27FC236}">
                      <a16:creationId xmlns:a16="http://schemas.microsoft.com/office/drawing/2014/main" id="{8D8B8A2E-B462-4243-9E39-EB84081B67FF}"/>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grpSp>
          <p:nvGrpSpPr>
            <p:cNvPr id="24" name="Group 23">
              <a:extLst>
                <a:ext uri="{FF2B5EF4-FFF2-40B4-BE49-F238E27FC236}">
                  <a16:creationId xmlns:a16="http://schemas.microsoft.com/office/drawing/2014/main" id="{040EB080-619F-4EDD-B916-DA609AD6F64B}"/>
                </a:ext>
              </a:extLst>
            </p:cNvPr>
            <p:cNvGrpSpPr>
              <a:grpSpLocks noChangeAspect="1"/>
            </p:cNvGrpSpPr>
            <p:nvPr/>
          </p:nvGrpSpPr>
          <p:grpSpPr>
            <a:xfrm>
              <a:off x="7396074" y="4226819"/>
              <a:ext cx="1371600" cy="1371600"/>
              <a:chOff x="8455954" y="4860155"/>
              <a:chExt cx="914400" cy="914400"/>
            </a:xfrm>
          </p:grpSpPr>
          <p:sp>
            <p:nvSpPr>
              <p:cNvPr id="35" name="Rectangle 34">
                <a:extLst>
                  <a:ext uri="{FF2B5EF4-FFF2-40B4-BE49-F238E27FC236}">
                    <a16:creationId xmlns:a16="http://schemas.microsoft.com/office/drawing/2014/main" id="{76E11361-7FB2-4E18-99C2-640FE26D29F5}"/>
                  </a:ext>
                </a:extLst>
              </p:cNvPr>
              <p:cNvSpPr/>
              <p:nvPr/>
            </p:nvSpPr>
            <p:spPr bwMode="auto">
              <a:xfrm>
                <a:off x="8455954" y="4860155"/>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13">
                <a:extLst>
                  <a:ext uri="{FF2B5EF4-FFF2-40B4-BE49-F238E27FC236}">
                    <a16:creationId xmlns:a16="http://schemas.microsoft.com/office/drawing/2014/main" id="{DF05A50A-DA54-475B-8445-9F854A6F8675}"/>
                  </a:ext>
                </a:extLst>
              </p:cNvPr>
              <p:cNvGrpSpPr>
                <a:grpSpLocks noChangeAspect="1"/>
              </p:cNvGrpSpPr>
              <p:nvPr/>
            </p:nvGrpSpPr>
            <p:grpSpPr bwMode="auto">
              <a:xfrm>
                <a:off x="8590678" y="4870188"/>
                <a:ext cx="644952" cy="894334"/>
                <a:chOff x="1057" y="999"/>
                <a:chExt cx="225" cy="312"/>
              </a:xfrm>
            </p:grpSpPr>
            <p:sp>
              <p:nvSpPr>
                <p:cNvPr id="37" name="AutoShape 12">
                  <a:extLst>
                    <a:ext uri="{FF2B5EF4-FFF2-40B4-BE49-F238E27FC236}">
                      <a16:creationId xmlns:a16="http://schemas.microsoft.com/office/drawing/2014/main" id="{E588B893-4396-44FC-BC5D-6DFB5F39C50F}"/>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8" name="Oval 14">
                  <a:extLst>
                    <a:ext uri="{FF2B5EF4-FFF2-40B4-BE49-F238E27FC236}">
                      <a16:creationId xmlns:a16="http://schemas.microsoft.com/office/drawing/2014/main" id="{7E149266-B526-4582-9006-8646AFC78D3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 name="Freeform 15">
                  <a:extLst>
                    <a:ext uri="{FF2B5EF4-FFF2-40B4-BE49-F238E27FC236}">
                      <a16:creationId xmlns:a16="http://schemas.microsoft.com/office/drawing/2014/main" id="{B9A372FE-4219-4A81-A269-EB88CA15EF8C}"/>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7" name="Freeform 16">
                  <a:extLst>
                    <a:ext uri="{FF2B5EF4-FFF2-40B4-BE49-F238E27FC236}">
                      <a16:creationId xmlns:a16="http://schemas.microsoft.com/office/drawing/2014/main" id="{F9B17847-9D42-4ABF-BDAB-6ED924F3A0A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8" name="Freeform 17">
                  <a:extLst>
                    <a:ext uri="{FF2B5EF4-FFF2-40B4-BE49-F238E27FC236}">
                      <a16:creationId xmlns:a16="http://schemas.microsoft.com/office/drawing/2014/main" id="{DB7EF311-ACD8-4794-B3E2-AB8E5F4B427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grpSp>
          <p:nvGrpSpPr>
            <p:cNvPr id="25" name="Group 24">
              <a:extLst>
                <a:ext uri="{FF2B5EF4-FFF2-40B4-BE49-F238E27FC236}">
                  <a16:creationId xmlns:a16="http://schemas.microsoft.com/office/drawing/2014/main" id="{25610163-3397-4AB1-8D23-6058EEA41889}"/>
                </a:ext>
              </a:extLst>
            </p:cNvPr>
            <p:cNvGrpSpPr>
              <a:grpSpLocks noChangeAspect="1"/>
            </p:cNvGrpSpPr>
            <p:nvPr/>
          </p:nvGrpSpPr>
          <p:grpSpPr>
            <a:xfrm>
              <a:off x="10163497" y="4226819"/>
              <a:ext cx="1371600" cy="1371600"/>
              <a:chOff x="8882154" y="5997072"/>
              <a:chExt cx="914400" cy="914400"/>
            </a:xfrm>
          </p:grpSpPr>
          <p:sp>
            <p:nvSpPr>
              <p:cNvPr id="26" name="Rectangle 25">
                <a:extLst>
                  <a:ext uri="{FF2B5EF4-FFF2-40B4-BE49-F238E27FC236}">
                    <a16:creationId xmlns:a16="http://schemas.microsoft.com/office/drawing/2014/main" id="{247E3C5A-E8C0-433B-842E-848600177AC3}"/>
                  </a:ext>
                </a:extLst>
              </p:cNvPr>
              <p:cNvSpPr/>
              <p:nvPr/>
            </p:nvSpPr>
            <p:spPr bwMode="auto">
              <a:xfrm>
                <a:off x="8882154" y="5997072"/>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84">
                <a:extLst>
                  <a:ext uri="{FF2B5EF4-FFF2-40B4-BE49-F238E27FC236}">
                    <a16:creationId xmlns:a16="http://schemas.microsoft.com/office/drawing/2014/main" id="{2E6DC040-C559-4633-9314-513BEC486B46}"/>
                  </a:ext>
                </a:extLst>
              </p:cNvPr>
              <p:cNvGrpSpPr>
                <a:grpSpLocks noChangeAspect="1"/>
              </p:cNvGrpSpPr>
              <p:nvPr/>
            </p:nvGrpSpPr>
            <p:grpSpPr bwMode="auto">
              <a:xfrm>
                <a:off x="8933750" y="6007105"/>
                <a:ext cx="811209" cy="894334"/>
                <a:chOff x="5822" y="999"/>
                <a:chExt cx="283" cy="312"/>
              </a:xfrm>
            </p:grpSpPr>
            <p:sp>
              <p:nvSpPr>
                <p:cNvPr id="28" name="AutoShape 83">
                  <a:extLst>
                    <a:ext uri="{FF2B5EF4-FFF2-40B4-BE49-F238E27FC236}">
                      <a16:creationId xmlns:a16="http://schemas.microsoft.com/office/drawing/2014/main" id="{F89CCF29-2A2E-4C64-8D80-53C564F0AB89}"/>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9" name="Rectangle 85">
                  <a:extLst>
                    <a:ext uri="{FF2B5EF4-FFF2-40B4-BE49-F238E27FC236}">
                      <a16:creationId xmlns:a16="http://schemas.microsoft.com/office/drawing/2014/main" id="{B040BF39-B78C-4CA6-982D-08FF06332548}"/>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0" name="Rectangle 86">
                  <a:extLst>
                    <a:ext uri="{FF2B5EF4-FFF2-40B4-BE49-F238E27FC236}">
                      <a16:creationId xmlns:a16="http://schemas.microsoft.com/office/drawing/2014/main" id="{6D5459F1-C638-4B9B-93F6-14287813A32C}"/>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1" name="Rectangle 87">
                  <a:extLst>
                    <a:ext uri="{FF2B5EF4-FFF2-40B4-BE49-F238E27FC236}">
                      <a16:creationId xmlns:a16="http://schemas.microsoft.com/office/drawing/2014/main" id="{99D805B3-9D3A-4156-B3CD-C104035150C7}"/>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 name="Oval 88">
                  <a:extLst>
                    <a:ext uri="{FF2B5EF4-FFF2-40B4-BE49-F238E27FC236}">
                      <a16:creationId xmlns:a16="http://schemas.microsoft.com/office/drawing/2014/main" id="{695C18C1-16F5-4D77-B873-DAB77C4F8288}"/>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 name="Oval 89">
                  <a:extLst>
                    <a:ext uri="{FF2B5EF4-FFF2-40B4-BE49-F238E27FC236}">
                      <a16:creationId xmlns:a16="http://schemas.microsoft.com/office/drawing/2014/main" id="{F12031B0-EA47-4D6E-A559-CE90EFB6BD8A}"/>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 name="Oval 90">
                  <a:extLst>
                    <a:ext uri="{FF2B5EF4-FFF2-40B4-BE49-F238E27FC236}">
                      <a16:creationId xmlns:a16="http://schemas.microsoft.com/office/drawing/2014/main" id="{D7DE6180-5174-4558-827D-93BD83C65B44}"/>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grpSp>
    </p:spTree>
    <p:extLst>
      <p:ext uri="{BB962C8B-B14F-4D97-AF65-F5344CB8AC3E}">
        <p14:creationId xmlns:p14="http://schemas.microsoft.com/office/powerpoint/2010/main" val="359872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00856" y="830853"/>
            <a:ext cx="4866446" cy="1152680"/>
          </a:xfrm>
        </p:spPr>
        <p:txBody>
          <a:bodyPr/>
          <a:lstStyle/>
          <a:p>
            <a:r>
              <a:rPr lang="en-US" dirty="0">
                <a:solidFill>
                  <a:schemeClr val="accent2"/>
                </a:solidFill>
              </a:rPr>
              <a:t>Guaranteed </a:t>
            </a:r>
            <a:r>
              <a:rPr lang="en-US" sz="3264" dirty="0">
                <a:solidFill>
                  <a:schemeClr val="accent2"/>
                </a:solidFill>
              </a:rPr>
              <a:t>speed</a:t>
            </a:r>
            <a:r>
              <a:rPr lang="en-US" dirty="0">
                <a:solidFill>
                  <a:schemeClr val="accent2"/>
                </a:solidFill>
              </a:rPr>
              <a:t> at any scale </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00856" y="2163718"/>
            <a:ext cx="5600772" cy="3812454"/>
          </a:xfrm>
        </p:spPr>
        <p:txBody>
          <a:bodyPr/>
          <a:lstStyle/>
          <a:p>
            <a:pPr marL="294675" indent="-294675">
              <a:spcAft>
                <a:spcPts val="612"/>
              </a:spcAft>
              <a:buFont typeface="Arial" panose="020B0604020202020204" pitchFamily="34" charset="0"/>
              <a:buChar char="•"/>
            </a:pPr>
            <a:r>
              <a:rPr lang="en-US" sz="2244" dirty="0">
                <a:solidFill>
                  <a:schemeClr val="bg1"/>
                </a:solidFill>
              </a:rPr>
              <a:t>Real-time access </a:t>
            </a:r>
          </a:p>
          <a:p>
            <a:pPr marL="527824" lvl="1" indent="-294675">
              <a:spcAft>
                <a:spcPts val="612"/>
              </a:spcAft>
              <a:buFont typeface="Arial" panose="020B0604020202020204" pitchFamily="34" charset="0"/>
              <a:buChar char="•"/>
            </a:pPr>
            <a:r>
              <a:rPr lang="en-US" sz="1900" dirty="0">
                <a:solidFill>
                  <a:schemeClr val="bg1"/>
                </a:solidFill>
              </a:rPr>
              <a:t>Fast read and write latencies globally</a:t>
            </a:r>
          </a:p>
          <a:p>
            <a:pPr marL="527824" lvl="1" indent="-294675">
              <a:spcAft>
                <a:spcPts val="612"/>
              </a:spcAft>
              <a:buFont typeface="Arial" panose="020B0604020202020204" pitchFamily="34" charset="0"/>
              <a:buChar char="•"/>
            </a:pPr>
            <a:r>
              <a:rPr lang="en-US" sz="1900" dirty="0">
                <a:solidFill>
                  <a:schemeClr val="bg1"/>
                </a:solidFill>
              </a:rPr>
              <a:t>&lt;10 </a:t>
            </a:r>
            <a:r>
              <a:rPr lang="en-US" sz="1900" dirty="0" err="1">
                <a:solidFill>
                  <a:schemeClr val="bg1"/>
                </a:solidFill>
              </a:rPr>
              <a:t>ms</a:t>
            </a:r>
            <a:r>
              <a:rPr lang="en-US" sz="1900" dirty="0">
                <a:solidFill>
                  <a:schemeClr val="bg1"/>
                </a:solidFill>
              </a:rPr>
              <a:t> read and write latencies</a:t>
            </a:r>
          </a:p>
          <a:p>
            <a:pPr marL="294675" indent="-294675">
              <a:spcAft>
                <a:spcPts val="612"/>
              </a:spcAft>
              <a:buFont typeface="Arial" panose="020B0604020202020204" pitchFamily="34" charset="0"/>
              <a:buChar char="•"/>
            </a:pPr>
            <a:r>
              <a:rPr lang="en-US" sz="2244" dirty="0">
                <a:solidFill>
                  <a:schemeClr val="bg1"/>
                </a:solidFill>
              </a:rPr>
              <a:t>Throughput and consistency all backed by SLAs</a:t>
            </a:r>
          </a:p>
          <a:p>
            <a:pPr marL="294675" indent="-294675">
              <a:spcAft>
                <a:spcPts val="612"/>
              </a:spcAft>
              <a:buFont typeface="Arial" panose="020B0604020202020204" pitchFamily="34" charset="0"/>
              <a:buChar char="•"/>
            </a:pPr>
            <a:r>
              <a:rPr lang="en-US" sz="2244" dirty="0">
                <a:solidFill>
                  <a:schemeClr val="bg1"/>
                </a:solidFill>
              </a:rPr>
              <a:t>Elastically scale storage and throughput</a:t>
            </a:r>
          </a:p>
          <a:p>
            <a:pPr marL="527824" lvl="1" indent="-294675">
              <a:spcAft>
                <a:spcPts val="612"/>
              </a:spcAft>
              <a:buFont typeface="Arial" panose="020B0604020202020204" pitchFamily="34" charset="0"/>
              <a:buChar char="•"/>
            </a:pPr>
            <a:r>
              <a:rPr lang="en-US" sz="1900" dirty="0">
                <a:solidFill>
                  <a:schemeClr val="bg1"/>
                </a:solidFill>
              </a:rPr>
              <a:t>Across any Azure region</a:t>
            </a:r>
          </a:p>
          <a:p>
            <a:pPr marL="527824" lvl="1" indent="-294675">
              <a:spcAft>
                <a:spcPts val="612"/>
              </a:spcAft>
              <a:buFont typeface="Arial" panose="020B0604020202020204" pitchFamily="34" charset="0"/>
              <a:buChar char="•"/>
            </a:pPr>
            <a:r>
              <a:rPr lang="en-US" sz="1900" dirty="0">
                <a:solidFill>
                  <a:schemeClr val="bg1"/>
                </a:solidFill>
              </a:rPr>
              <a:t>Even during unpredictable traffic bursts</a:t>
            </a:r>
          </a:p>
          <a:p>
            <a:pPr marL="527824" lvl="1" indent="-294675">
              <a:spcAft>
                <a:spcPts val="612"/>
              </a:spcAft>
              <a:buFont typeface="Arial" panose="020B0604020202020204" pitchFamily="34" charset="0"/>
              <a:buChar char="•"/>
            </a:pPr>
            <a:r>
              <a:rPr lang="en-US" sz="1900" dirty="0">
                <a:solidFill>
                  <a:schemeClr val="bg1"/>
                </a:solidFill>
              </a:rPr>
              <a:t>Achieve unlimited scale worldwide</a:t>
            </a:r>
          </a:p>
        </p:txBody>
      </p:sp>
      <p:sp>
        <p:nvSpPr>
          <p:cNvPr id="136" name="TextBox 135">
            <a:extLst>
              <a:ext uri="{FF2B5EF4-FFF2-40B4-BE49-F238E27FC236}">
                <a16:creationId xmlns:a16="http://schemas.microsoft.com/office/drawing/2014/main" id="{7CB77E5F-B21C-43E3-98CF-225AF3713D9B}"/>
              </a:ext>
            </a:extLst>
          </p:cNvPr>
          <p:cNvSpPr txBox="1"/>
          <p:nvPr/>
        </p:nvSpPr>
        <p:spPr>
          <a:xfrm>
            <a:off x="10437748" y="2004252"/>
            <a:ext cx="1280588" cy="606488"/>
          </a:xfrm>
          <a:prstGeom prst="rect">
            <a:avLst/>
          </a:prstGeom>
          <a:noFill/>
        </p:spPr>
        <p:txBody>
          <a:bodyPr wrap="square" rtlCol="0" anchor="t">
            <a:spAutoFit/>
          </a:bodyPr>
          <a:lstStyle/>
          <a:p>
            <a:pPr algn="ctr" defTabSz="932597">
              <a:defRPr/>
            </a:pPr>
            <a:r>
              <a:rPr lang="en-US" sz="1632" b="1" dirty="0">
                <a:solidFill>
                  <a:srgbClr val="0078D4"/>
                </a:solidFill>
                <a:latin typeface="Segoe UI Semibold"/>
                <a:ea typeface="Segoe UI Semibold" charset="0"/>
                <a:cs typeface="Segoe UI Semibold"/>
              </a:rPr>
              <a:t>High Availability</a:t>
            </a:r>
            <a:endParaRPr lang="en-US" sz="1632" b="1" dirty="0">
              <a:solidFill>
                <a:srgbClr val="0078D4"/>
              </a:solidFill>
              <a:latin typeface="Segoe UI Semibold"/>
              <a:ea typeface="Segoe UI Semibold" charset="0"/>
              <a:cs typeface="Segoe UI Semibold" charset="0"/>
            </a:endParaRPr>
          </a:p>
        </p:txBody>
      </p:sp>
      <p:sp>
        <p:nvSpPr>
          <p:cNvPr id="137" name="TextBox 136">
            <a:extLst>
              <a:ext uri="{FF2B5EF4-FFF2-40B4-BE49-F238E27FC236}">
                <a16:creationId xmlns:a16="http://schemas.microsoft.com/office/drawing/2014/main" id="{D84301B7-A632-4B0E-B70D-FE43348F0C71}"/>
              </a:ext>
            </a:extLst>
          </p:cNvPr>
          <p:cNvSpPr txBox="1"/>
          <p:nvPr/>
        </p:nvSpPr>
        <p:spPr>
          <a:xfrm>
            <a:off x="7707861" y="2004252"/>
            <a:ext cx="1002914" cy="350330"/>
          </a:xfrm>
          <a:prstGeom prst="rect">
            <a:avLst/>
          </a:prstGeom>
          <a:noFill/>
        </p:spPr>
        <p:txBody>
          <a:bodyPr wrap="square" rtlCol="0">
            <a:spAutoFit/>
          </a:bodyPr>
          <a:lstStyle/>
          <a:p>
            <a:pPr algn="ctr" defTabSz="932597">
              <a:defRPr/>
            </a:pPr>
            <a:r>
              <a:rPr lang="en-US" sz="1632" b="1">
                <a:solidFill>
                  <a:srgbClr val="0078D4"/>
                </a:solidFill>
                <a:latin typeface="Segoe UI Semibold" charset="0"/>
                <a:ea typeface="Segoe UI Semibold" charset="0"/>
                <a:cs typeface="Segoe UI Semibold" charset="0"/>
              </a:rPr>
              <a:t>Latency</a:t>
            </a:r>
          </a:p>
        </p:txBody>
      </p:sp>
      <p:grpSp>
        <p:nvGrpSpPr>
          <p:cNvPr id="138" name="Group 137">
            <a:extLst>
              <a:ext uri="{FF2B5EF4-FFF2-40B4-BE49-F238E27FC236}">
                <a16:creationId xmlns:a16="http://schemas.microsoft.com/office/drawing/2014/main" id="{E8B38A74-CA5E-4825-9600-D5768D5C0F27}"/>
              </a:ext>
            </a:extLst>
          </p:cNvPr>
          <p:cNvGrpSpPr/>
          <p:nvPr/>
        </p:nvGrpSpPr>
        <p:grpSpPr>
          <a:xfrm>
            <a:off x="7594585" y="2407743"/>
            <a:ext cx="1229466" cy="551051"/>
            <a:chOff x="4586396" y="7810511"/>
            <a:chExt cx="1265840" cy="567354"/>
          </a:xfrm>
          <a:solidFill>
            <a:sysClr val="window" lastClr="FFFFFF"/>
          </a:solidFill>
        </p:grpSpPr>
        <p:sp>
          <p:nvSpPr>
            <p:cNvPr id="139" name="TextBox 138">
              <a:extLst>
                <a:ext uri="{FF2B5EF4-FFF2-40B4-BE49-F238E27FC236}">
                  <a16:creationId xmlns:a16="http://schemas.microsoft.com/office/drawing/2014/main" id="{EBE19C6D-36FA-4DF6-988A-8E4ACC5512AD}"/>
                </a:ext>
              </a:extLst>
            </p:cNvPr>
            <p:cNvSpPr txBox="1"/>
            <p:nvPr/>
          </p:nvSpPr>
          <p:spPr>
            <a:xfrm>
              <a:off x="4761419" y="7810511"/>
              <a:ext cx="876656" cy="334301"/>
            </a:xfrm>
            <a:prstGeom prst="rect">
              <a:avLst/>
            </a:prstGeom>
            <a:noFill/>
          </p:spPr>
          <p:txBody>
            <a:bodyPr wrap="none" rtlCol="0">
              <a:spAutoFit/>
            </a:bodyPr>
            <a:lstStyle/>
            <a:p>
              <a:pPr algn="ctr" defTabSz="932597">
                <a:lnSpc>
                  <a:spcPct val="90000"/>
                </a:lnSpc>
                <a:defRPr/>
              </a:pPr>
              <a:r>
                <a:rPr lang="en-US" sz="1632" kern="0" spc="-10" dirty="0">
                  <a:solidFill>
                    <a:prstClr val="black"/>
                  </a:solidFill>
                  <a:latin typeface="Segoe UI Semilight" panose="020B0402040204020203" pitchFamily="34" charset="0"/>
                  <a:ea typeface="Segoe UI Black" panose="020B0A02040204020203" pitchFamily="34" charset="0"/>
                  <a:cs typeface="Segoe UI Semilight" panose="020B0402040204020203" pitchFamily="34" charset="0"/>
                </a:rPr>
                <a:t>&lt;10</a:t>
              </a:r>
              <a:r>
                <a:rPr lang="en-US" sz="1632" kern="0" dirty="0">
                  <a:solidFill>
                    <a:prstClr val="black"/>
                  </a:solidFill>
                  <a:latin typeface="Segoe UI"/>
                  <a:ea typeface="Segoe UI Black" panose="020B0A02040204020203" pitchFamily="34" charset="0"/>
                  <a:cs typeface="Segoe UI Black" panose="020B0A02040204020203" pitchFamily="34" charset="0"/>
                </a:rPr>
                <a:t> </a:t>
              </a:r>
              <a:r>
                <a:rPr lang="en-US" sz="1632" kern="0" dirty="0" err="1">
                  <a:solidFill>
                    <a:prstClr val="black"/>
                  </a:solidFill>
                  <a:latin typeface="Segoe UI"/>
                  <a:ea typeface="Segoe UI Black" panose="020B0A02040204020203" pitchFamily="34" charset="0"/>
                  <a:cs typeface="Segoe UI Black" panose="020B0A02040204020203" pitchFamily="34" charset="0"/>
                </a:rPr>
                <a:t>ms</a:t>
              </a:r>
              <a:endParaRPr lang="en-US" sz="1632" kern="0" dirty="0">
                <a:solidFill>
                  <a:prstClr val="black"/>
                </a:solidFill>
                <a:latin typeface="Segoe UI"/>
                <a:ea typeface="Segoe UI Black" panose="020B0A02040204020203" pitchFamily="34" charset="0"/>
                <a:cs typeface="Segoe UI Black" panose="020B0A02040204020203" pitchFamily="34" charset="0"/>
              </a:endParaRPr>
            </a:p>
          </p:txBody>
        </p:sp>
        <p:sp>
          <p:nvSpPr>
            <p:cNvPr id="140" name="TextBox 139">
              <a:extLst>
                <a:ext uri="{FF2B5EF4-FFF2-40B4-BE49-F238E27FC236}">
                  <a16:creationId xmlns:a16="http://schemas.microsoft.com/office/drawing/2014/main" id="{E1F9FC77-4C14-4403-B403-CFE444E370B8}"/>
                </a:ext>
              </a:extLst>
            </p:cNvPr>
            <p:cNvSpPr txBox="1"/>
            <p:nvPr/>
          </p:nvSpPr>
          <p:spPr>
            <a:xfrm>
              <a:off x="4586396" y="8122679"/>
              <a:ext cx="1265840" cy="255186"/>
            </a:xfrm>
            <a:prstGeom prst="rect">
              <a:avLst/>
            </a:prstGeom>
            <a:noFill/>
          </p:spPr>
          <p:txBody>
            <a:bodyPr wrap="square" rtlCol="0">
              <a:spAutoFit/>
            </a:bodyPr>
            <a:lstStyle/>
            <a:p>
              <a:pPr algn="ctr" defTabSz="932597">
                <a:lnSpc>
                  <a:spcPct val="80000"/>
                </a:lnSpc>
                <a:defRPr/>
              </a:pPr>
              <a:r>
                <a:rPr lang="en-US" sz="1224" kern="0" dirty="0">
                  <a:solidFill>
                    <a:prstClr val="black"/>
                  </a:solidFill>
                  <a:latin typeface="Segoe UI"/>
                  <a:ea typeface="Segoe UI Black" panose="020B0A02040204020203" pitchFamily="34" charset="0"/>
                  <a:cs typeface="Segoe UI Semilight" panose="020B0402040204020203" pitchFamily="34" charset="0"/>
                </a:rPr>
                <a:t>99</a:t>
              </a:r>
              <a:r>
                <a:rPr lang="en-US" sz="1224" kern="0" baseline="30000" dirty="0">
                  <a:solidFill>
                    <a:prstClr val="black"/>
                  </a:solidFill>
                  <a:latin typeface="Segoe UI"/>
                  <a:ea typeface="Segoe UI Black" panose="020B0A02040204020203" pitchFamily="34" charset="0"/>
                  <a:cs typeface="Segoe UI Semilight" panose="020B0402040204020203" pitchFamily="34" charset="0"/>
                </a:rPr>
                <a:t>th</a:t>
              </a:r>
              <a:r>
                <a:rPr lang="en-US" sz="1224" kern="0" dirty="0">
                  <a:solidFill>
                    <a:prstClr val="black"/>
                  </a:solidFill>
                  <a:latin typeface="Segoe UI"/>
                  <a:ea typeface="Segoe UI Black" panose="020B0A02040204020203" pitchFamily="34" charset="0"/>
                  <a:cs typeface="Segoe UI Semilight" panose="020B0402040204020203" pitchFamily="34" charset="0"/>
                </a:rPr>
                <a:t> </a:t>
              </a:r>
              <a:r>
                <a:rPr lang="en-US" sz="1224" kern="0" spc="-10" dirty="0">
                  <a:solidFill>
                    <a:prstClr val="black"/>
                  </a:solidFill>
                  <a:latin typeface="Segoe UI"/>
                  <a:cs typeface="Segoe UI Semilight" panose="020B0402040204020203" pitchFamily="34" charset="0"/>
                </a:rPr>
                <a:t>percentile</a:t>
              </a:r>
            </a:p>
          </p:txBody>
        </p:sp>
      </p:grpSp>
      <p:sp>
        <p:nvSpPr>
          <p:cNvPr id="141" name="TextBox 140">
            <a:extLst>
              <a:ext uri="{FF2B5EF4-FFF2-40B4-BE49-F238E27FC236}">
                <a16:creationId xmlns:a16="http://schemas.microsoft.com/office/drawing/2014/main" id="{7F7E278F-6371-4C82-BA4F-C98534053832}"/>
              </a:ext>
            </a:extLst>
          </p:cNvPr>
          <p:cNvSpPr txBox="1"/>
          <p:nvPr/>
        </p:nvSpPr>
        <p:spPr>
          <a:xfrm>
            <a:off x="10547896" y="2638091"/>
            <a:ext cx="978007" cy="350330"/>
          </a:xfrm>
          <a:prstGeom prst="rect">
            <a:avLst/>
          </a:prstGeom>
          <a:noFill/>
        </p:spPr>
        <p:txBody>
          <a:bodyPr wrap="none" rtlCol="0">
            <a:spAutoFit/>
          </a:bodyPr>
          <a:lstStyle/>
          <a:p>
            <a:pPr algn="ctr" defTabSz="932597">
              <a:defRPr/>
            </a:pPr>
            <a:r>
              <a:rPr lang="en-US" sz="1632" dirty="0">
                <a:solidFill>
                  <a:prstClr val="black"/>
                </a:solidFill>
                <a:latin typeface="Segoe UI Semilight" panose="020B0402040204020203" pitchFamily="34" charset="0"/>
                <a:ea typeface="Segoe UI Black" panose="020B0A02040204020203" pitchFamily="34" charset="0"/>
                <a:cs typeface="Segoe UI Semilight" panose="020B0402040204020203" pitchFamily="34" charset="0"/>
              </a:rPr>
              <a:t>99</a:t>
            </a:r>
            <a:r>
              <a:rPr lang="en-US" sz="1632" dirty="0">
                <a:solidFill>
                  <a:prstClr val="black"/>
                </a:solidFill>
                <a:latin typeface="Segoe UI"/>
                <a:ea typeface="Segoe UI Black" panose="020B0A02040204020203" pitchFamily="34" charset="0"/>
                <a:cs typeface="Segoe UI Black" panose="020B0A02040204020203" pitchFamily="34" charset="0"/>
              </a:rPr>
              <a:t>.999%</a:t>
            </a:r>
          </a:p>
        </p:txBody>
      </p:sp>
      <p:sp>
        <p:nvSpPr>
          <p:cNvPr id="142" name="TextBox 141">
            <a:extLst>
              <a:ext uri="{FF2B5EF4-FFF2-40B4-BE49-F238E27FC236}">
                <a16:creationId xmlns:a16="http://schemas.microsoft.com/office/drawing/2014/main" id="{BAB9FFCB-1189-49A8-B988-F8585D88135C}"/>
              </a:ext>
            </a:extLst>
          </p:cNvPr>
          <p:cNvSpPr txBox="1"/>
          <p:nvPr/>
        </p:nvSpPr>
        <p:spPr>
          <a:xfrm>
            <a:off x="7538153" y="4796882"/>
            <a:ext cx="1342332" cy="350330"/>
          </a:xfrm>
          <a:prstGeom prst="rect">
            <a:avLst/>
          </a:prstGeom>
          <a:noFill/>
        </p:spPr>
        <p:txBody>
          <a:bodyPr wrap="none" rtlCol="0">
            <a:spAutoFit/>
          </a:bodyPr>
          <a:lstStyle/>
          <a:p>
            <a:pPr algn="ctr" defTabSz="932597">
              <a:defRPr/>
            </a:pPr>
            <a:r>
              <a:rPr lang="en-US" sz="1632" b="1" dirty="0">
                <a:solidFill>
                  <a:srgbClr val="0078D4"/>
                </a:solidFill>
                <a:latin typeface="Segoe UI Semibold" charset="0"/>
                <a:ea typeface="Segoe UI Semibold" charset="0"/>
                <a:cs typeface="Segoe UI Semibold" charset="0"/>
              </a:rPr>
              <a:t>Throughput</a:t>
            </a:r>
          </a:p>
        </p:txBody>
      </p:sp>
      <p:sp>
        <p:nvSpPr>
          <p:cNvPr id="143" name="TextBox 142">
            <a:extLst>
              <a:ext uri="{FF2B5EF4-FFF2-40B4-BE49-F238E27FC236}">
                <a16:creationId xmlns:a16="http://schemas.microsoft.com/office/drawing/2014/main" id="{31CCC958-35B5-4C17-B47E-D44520489C04}"/>
              </a:ext>
            </a:extLst>
          </p:cNvPr>
          <p:cNvSpPr txBox="1"/>
          <p:nvPr/>
        </p:nvSpPr>
        <p:spPr>
          <a:xfrm>
            <a:off x="10371129" y="4796882"/>
            <a:ext cx="1331540" cy="350330"/>
          </a:xfrm>
          <a:prstGeom prst="rect">
            <a:avLst/>
          </a:prstGeom>
          <a:noFill/>
        </p:spPr>
        <p:txBody>
          <a:bodyPr wrap="none" rtlCol="0">
            <a:spAutoFit/>
          </a:bodyPr>
          <a:lstStyle/>
          <a:p>
            <a:pPr algn="ctr" defTabSz="932597">
              <a:defRPr/>
            </a:pPr>
            <a:r>
              <a:rPr lang="en-US" sz="1632" b="1">
                <a:solidFill>
                  <a:srgbClr val="0078D4"/>
                </a:solidFill>
                <a:latin typeface="Segoe UI Semibold" charset="0"/>
                <a:ea typeface="Segoe UI Semibold" charset="0"/>
                <a:cs typeface="Segoe UI Semibold" charset="0"/>
              </a:rPr>
              <a:t>Consistency</a:t>
            </a:r>
          </a:p>
        </p:txBody>
      </p:sp>
      <p:sp>
        <p:nvSpPr>
          <p:cNvPr id="144" name="TextBox 143">
            <a:extLst>
              <a:ext uri="{FF2B5EF4-FFF2-40B4-BE49-F238E27FC236}">
                <a16:creationId xmlns:a16="http://schemas.microsoft.com/office/drawing/2014/main" id="{D60F72A1-124D-4C93-9B3D-393E63A9BE27}"/>
              </a:ext>
            </a:extLst>
          </p:cNvPr>
          <p:cNvSpPr txBox="1"/>
          <p:nvPr/>
        </p:nvSpPr>
        <p:spPr>
          <a:xfrm>
            <a:off x="7431770" y="5176308"/>
            <a:ext cx="1555096" cy="350330"/>
          </a:xfrm>
          <a:prstGeom prst="rect">
            <a:avLst/>
          </a:prstGeom>
          <a:noFill/>
        </p:spPr>
        <p:txBody>
          <a:bodyPr wrap="square" rtlCol="0">
            <a:spAutoFit/>
          </a:bodyPr>
          <a:lstStyle/>
          <a:p>
            <a:pPr algn="ctr" defTabSz="932597">
              <a:defRPr/>
            </a:pPr>
            <a:r>
              <a:rPr lang="en-US" sz="1632">
                <a:solidFill>
                  <a:prstClr val="black"/>
                </a:solidFill>
                <a:latin typeface="Segoe UI"/>
                <a:ea typeface="Segoe UI Black" panose="020B0A02040204020203" pitchFamily="34" charset="0"/>
                <a:cs typeface="Segoe UI Black" panose="020B0A02040204020203" pitchFamily="34" charset="0"/>
              </a:rPr>
              <a:t>Guaranteed</a:t>
            </a:r>
          </a:p>
        </p:txBody>
      </p:sp>
      <p:sp>
        <p:nvSpPr>
          <p:cNvPr id="145" name="TextBox 144">
            <a:extLst>
              <a:ext uri="{FF2B5EF4-FFF2-40B4-BE49-F238E27FC236}">
                <a16:creationId xmlns:a16="http://schemas.microsoft.com/office/drawing/2014/main" id="{1DDE595D-E7AC-406E-A458-84ACD4143C97}"/>
              </a:ext>
            </a:extLst>
          </p:cNvPr>
          <p:cNvSpPr txBox="1"/>
          <p:nvPr/>
        </p:nvSpPr>
        <p:spPr>
          <a:xfrm>
            <a:off x="10238179" y="5181577"/>
            <a:ext cx="1597440" cy="350330"/>
          </a:xfrm>
          <a:prstGeom prst="rect">
            <a:avLst/>
          </a:prstGeom>
          <a:noFill/>
        </p:spPr>
        <p:txBody>
          <a:bodyPr wrap="square" rtlCol="0">
            <a:spAutoFit/>
          </a:bodyPr>
          <a:lstStyle/>
          <a:p>
            <a:pPr algn="ctr" defTabSz="932597">
              <a:defRPr/>
            </a:pPr>
            <a:r>
              <a:rPr lang="en-US" sz="1632">
                <a:solidFill>
                  <a:prstClr val="black"/>
                </a:solidFill>
                <a:latin typeface="Segoe UI"/>
                <a:ea typeface="Segoe UI Black" panose="020B0A02040204020203" pitchFamily="34" charset="0"/>
                <a:cs typeface="Segoe UI Black" panose="020B0A02040204020203" pitchFamily="34" charset="0"/>
              </a:rPr>
              <a:t>Guaranteed</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9680762" y="640445"/>
            <a:ext cx="0" cy="573974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7171615" y="3510318"/>
            <a:ext cx="5003492" cy="0"/>
          </a:xfrm>
          <a:prstGeom prst="line">
            <a:avLst/>
          </a:prstGeom>
          <a:noFill/>
          <a:ln w="12700" cap="flat" cmpd="sng" algn="ctr">
            <a:solidFill>
              <a:schemeClr val="accent1"/>
            </a:solidFill>
            <a:prstDash val="solid"/>
            <a:headEnd type="none"/>
            <a:tailEnd type="none"/>
          </a:ln>
          <a:effectLst/>
        </p:spPr>
      </p:cxnSp>
      <p:grpSp>
        <p:nvGrpSpPr>
          <p:cNvPr id="41" name="Group 135">
            <a:extLst>
              <a:ext uri="{FF2B5EF4-FFF2-40B4-BE49-F238E27FC236}">
                <a16:creationId xmlns:a16="http://schemas.microsoft.com/office/drawing/2014/main" id="{C563BF3E-1D9B-254B-8D88-C6041CC1F6E8}"/>
              </a:ext>
            </a:extLst>
          </p:cNvPr>
          <p:cNvGrpSpPr>
            <a:grpSpLocks noChangeAspect="1"/>
          </p:cNvGrpSpPr>
          <p:nvPr/>
        </p:nvGrpSpPr>
        <p:grpSpPr bwMode="auto">
          <a:xfrm>
            <a:off x="7956737" y="1467654"/>
            <a:ext cx="505160" cy="419348"/>
            <a:chOff x="2204" y="1026"/>
            <a:chExt cx="312" cy="259"/>
          </a:xfrm>
        </p:grpSpPr>
        <p:sp>
          <p:nvSpPr>
            <p:cNvPr id="42" name="Freeform 136">
              <a:extLst>
                <a:ext uri="{FF2B5EF4-FFF2-40B4-BE49-F238E27FC236}">
                  <a16:creationId xmlns:a16="http://schemas.microsoft.com/office/drawing/2014/main" id="{267B23EB-CEF8-2B43-8E05-E9BFD3EF42A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3" name="Freeform 137">
              <a:extLst>
                <a:ext uri="{FF2B5EF4-FFF2-40B4-BE49-F238E27FC236}">
                  <a16:creationId xmlns:a16="http://schemas.microsoft.com/office/drawing/2014/main" id="{1BBB99AF-1CE7-2C47-8C6B-E08AF4EC97AA}"/>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4" name="Freeform 138">
              <a:extLst>
                <a:ext uri="{FF2B5EF4-FFF2-40B4-BE49-F238E27FC236}">
                  <a16:creationId xmlns:a16="http://schemas.microsoft.com/office/drawing/2014/main" id="{C3717405-CB9E-DE47-860A-2BA3A146C35A}"/>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5" name="Freeform 139">
              <a:extLst>
                <a:ext uri="{FF2B5EF4-FFF2-40B4-BE49-F238E27FC236}">
                  <a16:creationId xmlns:a16="http://schemas.microsoft.com/office/drawing/2014/main" id="{13A18702-C8E9-C74F-9A94-5A1AB373CC8C}"/>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6" name="Freeform 140">
              <a:extLst>
                <a:ext uri="{FF2B5EF4-FFF2-40B4-BE49-F238E27FC236}">
                  <a16:creationId xmlns:a16="http://schemas.microsoft.com/office/drawing/2014/main" id="{0594DDE0-3324-0548-B0B3-A989D9860DFE}"/>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7" name="Freeform 141">
              <a:extLst>
                <a:ext uri="{FF2B5EF4-FFF2-40B4-BE49-F238E27FC236}">
                  <a16:creationId xmlns:a16="http://schemas.microsoft.com/office/drawing/2014/main" id="{E0C9BCFF-DB32-914D-8107-C30145AEEF69}"/>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8" name="Oval 142">
              <a:extLst>
                <a:ext uri="{FF2B5EF4-FFF2-40B4-BE49-F238E27FC236}">
                  <a16:creationId xmlns:a16="http://schemas.microsoft.com/office/drawing/2014/main" id="{954D88C0-EDB4-8C43-A6BC-071D0E288C13}"/>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9" name="Freeform 143">
              <a:extLst>
                <a:ext uri="{FF2B5EF4-FFF2-40B4-BE49-F238E27FC236}">
                  <a16:creationId xmlns:a16="http://schemas.microsoft.com/office/drawing/2014/main" id="{D2B43832-0B2E-384D-A248-7B16124EA19A}"/>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50" name="Group 46">
            <a:extLst>
              <a:ext uri="{FF2B5EF4-FFF2-40B4-BE49-F238E27FC236}">
                <a16:creationId xmlns:a16="http://schemas.microsoft.com/office/drawing/2014/main" id="{3AC76683-3DBF-4049-A96F-C504901133E3}"/>
              </a:ext>
            </a:extLst>
          </p:cNvPr>
          <p:cNvGrpSpPr>
            <a:grpSpLocks noChangeAspect="1"/>
          </p:cNvGrpSpPr>
          <p:nvPr/>
        </p:nvGrpSpPr>
        <p:grpSpPr bwMode="auto">
          <a:xfrm>
            <a:off x="10817356" y="1384749"/>
            <a:ext cx="505160" cy="505160"/>
            <a:chOff x="2812" y="999"/>
            <a:chExt cx="312" cy="312"/>
          </a:xfrm>
        </p:grpSpPr>
        <p:sp>
          <p:nvSpPr>
            <p:cNvPr id="51" name="AutoShape 45">
              <a:extLst>
                <a:ext uri="{FF2B5EF4-FFF2-40B4-BE49-F238E27FC236}">
                  <a16:creationId xmlns:a16="http://schemas.microsoft.com/office/drawing/2014/main" id="{835E3E89-54E3-B442-B306-EAD5FEFDDB7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2" name="Freeform 47">
              <a:extLst>
                <a:ext uri="{FF2B5EF4-FFF2-40B4-BE49-F238E27FC236}">
                  <a16:creationId xmlns:a16="http://schemas.microsoft.com/office/drawing/2014/main" id="{14ED6921-1E33-DB46-8E12-D7774BCF46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3" name="Freeform 48">
              <a:extLst>
                <a:ext uri="{FF2B5EF4-FFF2-40B4-BE49-F238E27FC236}">
                  <a16:creationId xmlns:a16="http://schemas.microsoft.com/office/drawing/2014/main" id="{269818CE-8DC4-0B46-9DF1-8DAC187E663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4" name="Freeform 49">
              <a:extLst>
                <a:ext uri="{FF2B5EF4-FFF2-40B4-BE49-F238E27FC236}">
                  <a16:creationId xmlns:a16="http://schemas.microsoft.com/office/drawing/2014/main" id="{673DF927-E0B9-2A4A-9DD1-A9CC3577D9A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55" name="Group 100">
            <a:extLst>
              <a:ext uri="{FF2B5EF4-FFF2-40B4-BE49-F238E27FC236}">
                <a16:creationId xmlns:a16="http://schemas.microsoft.com/office/drawing/2014/main" id="{92F159BE-B5A0-CB46-8580-DDEED67185D3}"/>
              </a:ext>
            </a:extLst>
          </p:cNvPr>
          <p:cNvGrpSpPr>
            <a:grpSpLocks noChangeAspect="1"/>
          </p:cNvGrpSpPr>
          <p:nvPr/>
        </p:nvGrpSpPr>
        <p:grpSpPr bwMode="auto">
          <a:xfrm>
            <a:off x="7940547" y="4151661"/>
            <a:ext cx="505160" cy="505160"/>
            <a:chOff x="7014" y="999"/>
            <a:chExt cx="312" cy="312"/>
          </a:xfrm>
        </p:grpSpPr>
        <p:sp>
          <p:nvSpPr>
            <p:cNvPr id="56" name="AutoShape 99">
              <a:extLst>
                <a:ext uri="{FF2B5EF4-FFF2-40B4-BE49-F238E27FC236}">
                  <a16:creationId xmlns:a16="http://schemas.microsoft.com/office/drawing/2014/main" id="{EA4AC4FC-7AC0-E942-A5E6-C4BE7F298E27}"/>
                </a:ext>
              </a:extLst>
            </p:cNvPr>
            <p:cNvSpPr>
              <a:spLocks noChangeAspect="1" noChangeArrowheads="1" noTextEdit="1"/>
            </p:cNvSpPr>
            <p:nvPr/>
          </p:nvSpPr>
          <p:spPr bwMode="auto">
            <a:xfrm>
              <a:off x="701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7" name="Freeform 101">
              <a:extLst>
                <a:ext uri="{FF2B5EF4-FFF2-40B4-BE49-F238E27FC236}">
                  <a16:creationId xmlns:a16="http://schemas.microsoft.com/office/drawing/2014/main" id="{56D421C6-5685-744E-95BD-FF400BC882A5}"/>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8" name="Freeform 102">
              <a:extLst>
                <a:ext uri="{FF2B5EF4-FFF2-40B4-BE49-F238E27FC236}">
                  <a16:creationId xmlns:a16="http://schemas.microsoft.com/office/drawing/2014/main" id="{0ACE67EF-BDDF-7040-9935-784EA34684B8}"/>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9" name="Rectangle 103">
              <a:extLst>
                <a:ext uri="{FF2B5EF4-FFF2-40B4-BE49-F238E27FC236}">
                  <a16:creationId xmlns:a16="http://schemas.microsoft.com/office/drawing/2014/main" id="{DB2962A8-F9B5-C94A-AE64-96EE0C2EDE73}"/>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0" name="Rectangle 104">
              <a:extLst>
                <a:ext uri="{FF2B5EF4-FFF2-40B4-BE49-F238E27FC236}">
                  <a16:creationId xmlns:a16="http://schemas.microsoft.com/office/drawing/2014/main" id="{739E804E-7334-0F45-8903-299EE205B206}"/>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1" name="Freeform 105">
              <a:extLst>
                <a:ext uri="{FF2B5EF4-FFF2-40B4-BE49-F238E27FC236}">
                  <a16:creationId xmlns:a16="http://schemas.microsoft.com/office/drawing/2014/main" id="{EC108B78-C808-EE4A-B564-6D5FE969C1B0}"/>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2" name="Freeform 106">
              <a:extLst>
                <a:ext uri="{FF2B5EF4-FFF2-40B4-BE49-F238E27FC236}">
                  <a16:creationId xmlns:a16="http://schemas.microsoft.com/office/drawing/2014/main" id="{E3366A9F-D526-634C-BA15-0BEE9D395C96}"/>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3" name="Freeform 107">
              <a:extLst>
                <a:ext uri="{FF2B5EF4-FFF2-40B4-BE49-F238E27FC236}">
                  <a16:creationId xmlns:a16="http://schemas.microsoft.com/office/drawing/2014/main" id="{8622F978-4AC3-644B-8FDC-273CB33F0A15}"/>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4" name="Freeform 108">
              <a:extLst>
                <a:ext uri="{FF2B5EF4-FFF2-40B4-BE49-F238E27FC236}">
                  <a16:creationId xmlns:a16="http://schemas.microsoft.com/office/drawing/2014/main" id="{ACF3D5B5-4655-3B40-BAD6-B0C9C5B3B8FB}"/>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5" name="Freeform 109">
              <a:extLst>
                <a:ext uri="{FF2B5EF4-FFF2-40B4-BE49-F238E27FC236}">
                  <a16:creationId xmlns:a16="http://schemas.microsoft.com/office/drawing/2014/main" id="{B0C19F8C-A1DA-624D-A63E-9A8236C8D2B1}"/>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Freeform 110">
              <a:extLst>
                <a:ext uri="{FF2B5EF4-FFF2-40B4-BE49-F238E27FC236}">
                  <a16:creationId xmlns:a16="http://schemas.microsoft.com/office/drawing/2014/main" id="{3782311C-41C9-8547-BF6C-74576960ACD8}"/>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Freeform 111">
              <a:extLst>
                <a:ext uri="{FF2B5EF4-FFF2-40B4-BE49-F238E27FC236}">
                  <a16:creationId xmlns:a16="http://schemas.microsoft.com/office/drawing/2014/main" id="{F0AF420A-252F-8844-8D26-74EB46932A98}"/>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Freeform 112">
              <a:extLst>
                <a:ext uri="{FF2B5EF4-FFF2-40B4-BE49-F238E27FC236}">
                  <a16:creationId xmlns:a16="http://schemas.microsoft.com/office/drawing/2014/main" id="{570C9B63-6E4F-F846-9FC8-75E253B9CBD7}"/>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Freeform 113">
              <a:extLst>
                <a:ext uri="{FF2B5EF4-FFF2-40B4-BE49-F238E27FC236}">
                  <a16:creationId xmlns:a16="http://schemas.microsoft.com/office/drawing/2014/main" id="{B580CE9C-D717-0843-B1CE-745B44CB0916}"/>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Freeform 114">
              <a:extLst>
                <a:ext uri="{FF2B5EF4-FFF2-40B4-BE49-F238E27FC236}">
                  <a16:creationId xmlns:a16="http://schemas.microsoft.com/office/drawing/2014/main" id="{33D4BF5F-FDED-EE40-BF1F-C9AE95B1F9BA}"/>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Rectangle 115">
              <a:extLst>
                <a:ext uri="{FF2B5EF4-FFF2-40B4-BE49-F238E27FC236}">
                  <a16:creationId xmlns:a16="http://schemas.microsoft.com/office/drawing/2014/main" id="{87473417-F86E-064D-9834-874BDBD9E17A}"/>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2" name="Freeform 116">
              <a:extLst>
                <a:ext uri="{FF2B5EF4-FFF2-40B4-BE49-F238E27FC236}">
                  <a16:creationId xmlns:a16="http://schemas.microsoft.com/office/drawing/2014/main" id="{C351F6A8-B9C4-D943-8D2F-1CC16E5C8BCA}"/>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3" name="Freeform 117">
              <a:extLst>
                <a:ext uri="{FF2B5EF4-FFF2-40B4-BE49-F238E27FC236}">
                  <a16:creationId xmlns:a16="http://schemas.microsoft.com/office/drawing/2014/main" id="{186C1C7A-B6AA-684A-B46C-14B75F66D4A4}"/>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4" name="Freeform 118">
              <a:extLst>
                <a:ext uri="{FF2B5EF4-FFF2-40B4-BE49-F238E27FC236}">
                  <a16:creationId xmlns:a16="http://schemas.microsoft.com/office/drawing/2014/main" id="{3EC79FA4-0860-1A40-B4F4-ACC964639608}"/>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5" name="Freeform 119">
              <a:extLst>
                <a:ext uri="{FF2B5EF4-FFF2-40B4-BE49-F238E27FC236}">
                  <a16:creationId xmlns:a16="http://schemas.microsoft.com/office/drawing/2014/main" id="{213677F8-EA43-1A4E-AB10-73F29495B899}"/>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6" name="Rectangle 120">
              <a:extLst>
                <a:ext uri="{FF2B5EF4-FFF2-40B4-BE49-F238E27FC236}">
                  <a16:creationId xmlns:a16="http://schemas.microsoft.com/office/drawing/2014/main" id="{5E80081C-F13C-C346-A2C4-65C9804E98B4}"/>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7" name="Freeform 121">
              <a:extLst>
                <a:ext uri="{FF2B5EF4-FFF2-40B4-BE49-F238E27FC236}">
                  <a16:creationId xmlns:a16="http://schemas.microsoft.com/office/drawing/2014/main" id="{D9B3A010-9FF9-A54F-A95E-01DE45512580}"/>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8" name="Rectangle 122">
              <a:extLst>
                <a:ext uri="{FF2B5EF4-FFF2-40B4-BE49-F238E27FC236}">
                  <a16:creationId xmlns:a16="http://schemas.microsoft.com/office/drawing/2014/main" id="{CDC52B85-D218-B74B-A535-1BF997ACE1CC}"/>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9" name="Rectangle 123">
              <a:extLst>
                <a:ext uri="{FF2B5EF4-FFF2-40B4-BE49-F238E27FC236}">
                  <a16:creationId xmlns:a16="http://schemas.microsoft.com/office/drawing/2014/main" id="{30AEF95E-4187-FB4E-BC3F-0BD3EE86E83F}"/>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0" name="Freeform 124">
              <a:extLst>
                <a:ext uri="{FF2B5EF4-FFF2-40B4-BE49-F238E27FC236}">
                  <a16:creationId xmlns:a16="http://schemas.microsoft.com/office/drawing/2014/main" id="{D18D9566-F835-EC4F-9BE7-40779628CC0E}"/>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1" name="Freeform 125">
              <a:extLst>
                <a:ext uri="{FF2B5EF4-FFF2-40B4-BE49-F238E27FC236}">
                  <a16:creationId xmlns:a16="http://schemas.microsoft.com/office/drawing/2014/main" id="{05413989-F393-9B4D-8043-2D2E31AF0544}"/>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2" name="Freeform 126">
              <a:extLst>
                <a:ext uri="{FF2B5EF4-FFF2-40B4-BE49-F238E27FC236}">
                  <a16:creationId xmlns:a16="http://schemas.microsoft.com/office/drawing/2014/main" id="{405BB36D-DD11-0047-99BE-01794C2B6D36}"/>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3" name="Freeform 127">
              <a:extLst>
                <a:ext uri="{FF2B5EF4-FFF2-40B4-BE49-F238E27FC236}">
                  <a16:creationId xmlns:a16="http://schemas.microsoft.com/office/drawing/2014/main" id="{03B69CBC-8E97-6F40-B1B9-C0863AC904E1}"/>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84" name="Group 47">
            <a:extLst>
              <a:ext uri="{FF2B5EF4-FFF2-40B4-BE49-F238E27FC236}">
                <a16:creationId xmlns:a16="http://schemas.microsoft.com/office/drawing/2014/main" id="{72ABF5B5-F8E2-D448-9507-112719FA76B4}"/>
              </a:ext>
            </a:extLst>
          </p:cNvPr>
          <p:cNvGrpSpPr>
            <a:grpSpLocks noChangeAspect="1"/>
          </p:cNvGrpSpPr>
          <p:nvPr/>
        </p:nvGrpSpPr>
        <p:grpSpPr bwMode="auto">
          <a:xfrm>
            <a:off x="10817356" y="4158138"/>
            <a:ext cx="505160" cy="505160"/>
            <a:chOff x="3411" y="999"/>
            <a:chExt cx="312" cy="312"/>
          </a:xfrm>
        </p:grpSpPr>
        <p:sp>
          <p:nvSpPr>
            <p:cNvPr id="85" name="AutoShape 46">
              <a:extLst>
                <a:ext uri="{FF2B5EF4-FFF2-40B4-BE49-F238E27FC236}">
                  <a16:creationId xmlns:a16="http://schemas.microsoft.com/office/drawing/2014/main" id="{6235DFF8-97C4-AF49-AB2E-A36AA2EE06C1}"/>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6" name="Freeform 48">
              <a:extLst>
                <a:ext uri="{FF2B5EF4-FFF2-40B4-BE49-F238E27FC236}">
                  <a16:creationId xmlns:a16="http://schemas.microsoft.com/office/drawing/2014/main" id="{D2411175-5696-0749-8DFA-FF6D1BB34C1B}"/>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7" name="Freeform 49">
              <a:extLst>
                <a:ext uri="{FF2B5EF4-FFF2-40B4-BE49-F238E27FC236}">
                  <a16:creationId xmlns:a16="http://schemas.microsoft.com/office/drawing/2014/main" id="{151A780B-FD18-7947-A833-2CB721A2C0C5}"/>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8" name="Freeform 50">
              <a:extLst>
                <a:ext uri="{FF2B5EF4-FFF2-40B4-BE49-F238E27FC236}">
                  <a16:creationId xmlns:a16="http://schemas.microsoft.com/office/drawing/2014/main" id="{820696F4-E6A3-B148-8509-6472CF3639EB}"/>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9" name="Freeform 51">
              <a:extLst>
                <a:ext uri="{FF2B5EF4-FFF2-40B4-BE49-F238E27FC236}">
                  <a16:creationId xmlns:a16="http://schemas.microsoft.com/office/drawing/2014/main" id="{FAC17F1D-9B19-0E4C-BAE8-B9B5BB82D70A}"/>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0" name="Freeform 52">
              <a:extLst>
                <a:ext uri="{FF2B5EF4-FFF2-40B4-BE49-F238E27FC236}">
                  <a16:creationId xmlns:a16="http://schemas.microsoft.com/office/drawing/2014/main" id="{C2820AD9-75BA-5640-A262-344ECC903B48}"/>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1" name="Freeform 53">
              <a:extLst>
                <a:ext uri="{FF2B5EF4-FFF2-40B4-BE49-F238E27FC236}">
                  <a16:creationId xmlns:a16="http://schemas.microsoft.com/office/drawing/2014/main" id="{B9D6579B-D4DA-5742-AC57-61D2EBAFC47C}"/>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2" name="Freeform 54">
              <a:extLst>
                <a:ext uri="{FF2B5EF4-FFF2-40B4-BE49-F238E27FC236}">
                  <a16:creationId xmlns:a16="http://schemas.microsoft.com/office/drawing/2014/main" id="{3764BB13-739D-2646-AAED-E86E3337A16D}"/>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3" name="Freeform 55">
              <a:extLst>
                <a:ext uri="{FF2B5EF4-FFF2-40B4-BE49-F238E27FC236}">
                  <a16:creationId xmlns:a16="http://schemas.microsoft.com/office/drawing/2014/main" id="{DD5B0A93-E7D3-854E-9565-A91326C0CF82}"/>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4" name="Freeform 56">
              <a:extLst>
                <a:ext uri="{FF2B5EF4-FFF2-40B4-BE49-F238E27FC236}">
                  <a16:creationId xmlns:a16="http://schemas.microsoft.com/office/drawing/2014/main" id="{B84C0CAA-5F91-F442-8AD0-DD1886E25F47}"/>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5" name="Freeform 57">
              <a:extLst>
                <a:ext uri="{FF2B5EF4-FFF2-40B4-BE49-F238E27FC236}">
                  <a16:creationId xmlns:a16="http://schemas.microsoft.com/office/drawing/2014/main" id="{8446A44A-CE68-1E4A-BAF4-CF30F50DA60A}"/>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07" name="Group 331">
            <a:extLst>
              <a:ext uri="{FF2B5EF4-FFF2-40B4-BE49-F238E27FC236}">
                <a16:creationId xmlns:a16="http://schemas.microsoft.com/office/drawing/2014/main" id="{CE75F76F-F37B-E749-85D4-C25F238F0E6F}"/>
              </a:ext>
            </a:extLst>
          </p:cNvPr>
          <p:cNvGrpSpPr>
            <a:grpSpLocks noChangeAspect="1"/>
          </p:cNvGrpSpPr>
          <p:nvPr/>
        </p:nvGrpSpPr>
        <p:grpSpPr bwMode="auto">
          <a:xfrm>
            <a:off x="600855" y="291752"/>
            <a:ext cx="505160" cy="419347"/>
            <a:chOff x="2204" y="2803"/>
            <a:chExt cx="312" cy="259"/>
          </a:xfrm>
        </p:grpSpPr>
        <p:sp>
          <p:nvSpPr>
            <p:cNvPr id="108" name="Freeform 332">
              <a:extLst>
                <a:ext uri="{FF2B5EF4-FFF2-40B4-BE49-F238E27FC236}">
                  <a16:creationId xmlns:a16="http://schemas.microsoft.com/office/drawing/2014/main" id="{AF9E8D5F-9A71-6E4F-B04A-E1E1A9C4455D}"/>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9" name="Freeform 333">
              <a:extLst>
                <a:ext uri="{FF2B5EF4-FFF2-40B4-BE49-F238E27FC236}">
                  <a16:creationId xmlns:a16="http://schemas.microsoft.com/office/drawing/2014/main" id="{4C1F512D-F9B3-4E46-A0C2-63903DECEA57}"/>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0" name="Freeform 334">
              <a:extLst>
                <a:ext uri="{FF2B5EF4-FFF2-40B4-BE49-F238E27FC236}">
                  <a16:creationId xmlns:a16="http://schemas.microsoft.com/office/drawing/2014/main" id="{025143F5-C4E6-4C4A-A4E6-66FCF044A7F8}"/>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1" name="Freeform 335">
              <a:extLst>
                <a:ext uri="{FF2B5EF4-FFF2-40B4-BE49-F238E27FC236}">
                  <a16:creationId xmlns:a16="http://schemas.microsoft.com/office/drawing/2014/main" id="{BB2B6AF1-3445-DD47-AD59-5BB193D94E9E}"/>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2" name="Freeform 336">
              <a:extLst>
                <a:ext uri="{FF2B5EF4-FFF2-40B4-BE49-F238E27FC236}">
                  <a16:creationId xmlns:a16="http://schemas.microsoft.com/office/drawing/2014/main" id="{7FCF6A37-CF69-C74A-9D1A-1A8179FC315E}"/>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3" name="Freeform 337">
              <a:extLst>
                <a:ext uri="{FF2B5EF4-FFF2-40B4-BE49-F238E27FC236}">
                  <a16:creationId xmlns:a16="http://schemas.microsoft.com/office/drawing/2014/main" id="{D5B5746F-F694-674E-96C8-8F5D4D9FEF37}"/>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4" name="Oval 338">
              <a:extLst>
                <a:ext uri="{FF2B5EF4-FFF2-40B4-BE49-F238E27FC236}">
                  <a16:creationId xmlns:a16="http://schemas.microsoft.com/office/drawing/2014/main" id="{84362BF7-CA8A-E545-A2F4-3570FC231CD6}"/>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5" name="Freeform 339">
              <a:extLst>
                <a:ext uri="{FF2B5EF4-FFF2-40B4-BE49-F238E27FC236}">
                  <a16:creationId xmlns:a16="http://schemas.microsoft.com/office/drawing/2014/main" id="{D678AE38-254B-4740-9668-1F9484BB1127}"/>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350518174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C2F48F8-1CAF-4891-A81C-87381DE4D1F6}"/>
              </a:ext>
            </a:extLst>
          </p:cNvPr>
          <p:cNvSpPr txBox="1"/>
          <p:nvPr/>
        </p:nvSpPr>
        <p:spPr>
          <a:xfrm>
            <a:off x="8849492" y="1081701"/>
            <a:ext cx="1828800" cy="914400"/>
          </a:xfrm>
          <a:prstGeom prst="ellipse">
            <a:avLst/>
          </a:prstGeom>
          <a:solidFill>
            <a:schemeClr val="accent1"/>
          </a:solidFill>
        </p:spPr>
        <p:txBody>
          <a:bodyPr wrap="square" rtlCol="0" anchor="ctr">
            <a:spAutoFit/>
          </a:bodyPr>
          <a:lstStyle/>
          <a:p>
            <a:pPr algn="ctr" defTabSz="932597">
              <a:defRPr/>
            </a:pPr>
            <a:r>
              <a:rPr lang="en-US" sz="2040" dirty="0">
                <a:solidFill>
                  <a:schemeClr val="bg1"/>
                </a:solidFill>
                <a:latin typeface="Segoe UI Semibold"/>
                <a:cs typeface="Segoe UI Semilight" panose="020B0402040204020203" pitchFamily="34" charset="0"/>
              </a:rPr>
              <a:t>SQL API</a:t>
            </a:r>
          </a:p>
        </p:txBody>
      </p:sp>
      <p:sp>
        <p:nvSpPr>
          <p:cNvPr id="22" name="Rectangle 21">
            <a:extLst>
              <a:ext uri="{FF2B5EF4-FFF2-40B4-BE49-F238E27FC236}">
                <a16:creationId xmlns:a16="http://schemas.microsoft.com/office/drawing/2014/main" id="{66761C3E-D8D0-1D49-83BA-275AC3A1607F}"/>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 Placeholder 2">
            <a:extLst>
              <a:ext uri="{FF2B5EF4-FFF2-40B4-BE49-F238E27FC236}">
                <a16:creationId xmlns:a16="http://schemas.microsoft.com/office/drawing/2014/main" id="{05D7C39C-EEBB-E04E-8231-1B9C24A66B01}"/>
              </a:ext>
            </a:extLst>
          </p:cNvPr>
          <p:cNvSpPr txBox="1">
            <a:spLocks/>
          </p:cNvSpPr>
          <p:nvPr/>
        </p:nvSpPr>
        <p:spPr>
          <a:xfrm>
            <a:off x="579899" y="1573568"/>
            <a:ext cx="6126076" cy="353064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NoSQL schema flexibility </a:t>
            </a:r>
          </a:p>
          <a:p>
            <a:pPr marL="294675" indent="-294675" defTabSz="951304">
              <a:spcAft>
                <a:spcPts val="612"/>
              </a:spcAft>
              <a:buFont typeface="Arial" panose="020B0604020202020204" pitchFamily="34" charset="0"/>
              <a:buChar char="•"/>
            </a:pPr>
            <a:r>
              <a:rPr lang="en-US" sz="2244" dirty="0">
                <a:solidFill>
                  <a:prstClr val="white"/>
                </a:solidFill>
              </a:rPr>
              <a:t>Deep integration with other Azure services </a:t>
            </a:r>
          </a:p>
          <a:p>
            <a:pPr marL="294675" indent="-294675" defTabSz="951304">
              <a:spcAft>
                <a:spcPts val="612"/>
              </a:spcAft>
              <a:buFont typeface="Arial" panose="020B0604020202020204" pitchFamily="34" charset="0"/>
              <a:buChar char="•"/>
            </a:pPr>
            <a:r>
              <a:rPr lang="en-US" sz="2244" dirty="0">
                <a:solidFill>
                  <a:prstClr val="white"/>
                </a:solidFill>
              </a:rPr>
              <a:t>Languages of your choice with SDKs for </a:t>
            </a:r>
          </a:p>
          <a:p>
            <a:pPr marL="523275" lvl="1" indent="-294675" defTabSz="951304">
              <a:spcAft>
                <a:spcPts val="612"/>
              </a:spcAft>
              <a:buFont typeface="Arial" panose="020B0604020202020204" pitchFamily="34" charset="0"/>
              <a:buChar char="•"/>
            </a:pPr>
            <a:r>
              <a:rPr lang="en-US" sz="1900" dirty="0">
                <a:solidFill>
                  <a:prstClr val="white"/>
                </a:solidFill>
              </a:rPr>
              <a:t>.NET</a:t>
            </a:r>
          </a:p>
          <a:p>
            <a:pPr marL="523275" lvl="1" indent="-294675" defTabSz="951304">
              <a:spcAft>
                <a:spcPts val="612"/>
              </a:spcAft>
              <a:buFont typeface="Arial" panose="020B0604020202020204" pitchFamily="34" charset="0"/>
              <a:buChar char="•"/>
            </a:pPr>
            <a:r>
              <a:rPr lang="en-US" sz="1900" dirty="0">
                <a:solidFill>
                  <a:prstClr val="white"/>
                </a:solidFill>
              </a:rPr>
              <a:t>Java</a:t>
            </a:r>
          </a:p>
          <a:p>
            <a:pPr marL="523275" lvl="1" indent="-294675" defTabSz="951304">
              <a:spcAft>
                <a:spcPts val="612"/>
              </a:spcAft>
              <a:buFont typeface="Arial" panose="020B0604020202020204" pitchFamily="34" charset="0"/>
              <a:buChar char="•"/>
            </a:pPr>
            <a:r>
              <a:rPr lang="en-US" sz="1900" dirty="0">
                <a:solidFill>
                  <a:prstClr val="white"/>
                </a:solidFill>
              </a:rPr>
              <a:t>Python</a:t>
            </a:r>
          </a:p>
          <a:p>
            <a:pPr marL="523275" lvl="1" indent="-294675" defTabSz="951304">
              <a:spcAft>
                <a:spcPts val="612"/>
              </a:spcAft>
              <a:buFont typeface="Arial" panose="020B0604020202020204" pitchFamily="34" charset="0"/>
              <a:buChar char="•"/>
            </a:pPr>
            <a:r>
              <a:rPr lang="en-US" sz="1900" dirty="0">
                <a:solidFill>
                  <a:prstClr val="white"/>
                </a:solidFill>
              </a:rPr>
              <a:t>Node.js</a:t>
            </a:r>
          </a:p>
          <a:p>
            <a:pPr marL="294675" indent="-294675" defTabSz="951304">
              <a:spcAft>
                <a:spcPts val="612"/>
              </a:spcAft>
              <a:buFont typeface="Arial" panose="020B0604020202020204" pitchFamily="34" charset="0"/>
              <a:buChar char="•"/>
            </a:pPr>
            <a:r>
              <a:rPr lang="en-US" sz="2244" dirty="0">
                <a:solidFill>
                  <a:prstClr val="white"/>
                </a:solidFill>
              </a:rPr>
              <a:t>Change feed to track and manage changes</a:t>
            </a:r>
          </a:p>
        </p:txBody>
      </p:sp>
      <p:grpSp>
        <p:nvGrpSpPr>
          <p:cNvPr id="43" name="Group 342">
            <a:extLst>
              <a:ext uri="{FF2B5EF4-FFF2-40B4-BE49-F238E27FC236}">
                <a16:creationId xmlns:a16="http://schemas.microsoft.com/office/drawing/2014/main" id="{BCDB52E3-2F0B-FA49-8CE1-F66AFBA42D63}"/>
              </a:ext>
            </a:extLst>
          </p:cNvPr>
          <p:cNvGrpSpPr>
            <a:grpSpLocks noChangeAspect="1"/>
          </p:cNvGrpSpPr>
          <p:nvPr/>
        </p:nvGrpSpPr>
        <p:grpSpPr bwMode="auto">
          <a:xfrm>
            <a:off x="600856" y="237554"/>
            <a:ext cx="516494" cy="505160"/>
            <a:chOff x="2805" y="2777"/>
            <a:chExt cx="319" cy="312"/>
          </a:xfrm>
        </p:grpSpPr>
        <p:sp>
          <p:nvSpPr>
            <p:cNvPr id="44" name="Freeform 343">
              <a:extLst>
                <a:ext uri="{FF2B5EF4-FFF2-40B4-BE49-F238E27FC236}">
                  <a16:creationId xmlns:a16="http://schemas.microsoft.com/office/drawing/2014/main" id="{7334F02A-2901-404F-BD7C-73F82279C947}"/>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5" name="Freeform 344">
              <a:extLst>
                <a:ext uri="{FF2B5EF4-FFF2-40B4-BE49-F238E27FC236}">
                  <a16:creationId xmlns:a16="http://schemas.microsoft.com/office/drawing/2014/main" id="{40671834-27FC-2740-949B-6C6E1F570490}"/>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46" name="Title 1">
            <a:extLst>
              <a:ext uri="{FF2B5EF4-FFF2-40B4-BE49-F238E27FC236}">
                <a16:creationId xmlns:a16="http://schemas.microsoft.com/office/drawing/2014/main" id="{DBB39DBC-B0CD-B343-BAD3-360F3A3DEB28}"/>
              </a:ext>
            </a:extLst>
          </p:cNvPr>
          <p:cNvSpPr>
            <a:spLocks noGrp="1"/>
          </p:cNvSpPr>
          <p:nvPr>
            <p:ph type="title"/>
          </p:nvPr>
        </p:nvSpPr>
        <p:spPr>
          <a:xfrm>
            <a:off x="600855" y="830853"/>
            <a:ext cx="6126075" cy="565091"/>
          </a:xfrm>
        </p:spPr>
        <p:txBody>
          <a:bodyPr/>
          <a:lstStyle/>
          <a:p>
            <a:r>
              <a:rPr lang="en-US" dirty="0">
                <a:solidFill>
                  <a:schemeClr val="accent2"/>
                </a:solidFill>
              </a:rPr>
              <a:t>Simplified app development</a:t>
            </a:r>
          </a:p>
        </p:txBody>
      </p:sp>
      <p:sp>
        <p:nvSpPr>
          <p:cNvPr id="53" name="Freeform: Shape 52">
            <a:extLst>
              <a:ext uri="{FF2B5EF4-FFF2-40B4-BE49-F238E27FC236}">
                <a16:creationId xmlns:a16="http://schemas.microsoft.com/office/drawing/2014/main" id="{91B98DC4-80F9-417E-9CC3-CCFC093BE158}"/>
              </a:ext>
            </a:extLst>
          </p:cNvPr>
          <p:cNvSpPr/>
          <p:nvPr/>
        </p:nvSpPr>
        <p:spPr bwMode="auto">
          <a:xfrm>
            <a:off x="7660411" y="2928734"/>
            <a:ext cx="1006987" cy="1006987"/>
          </a:xfrm>
          <a:custGeom>
            <a:avLst/>
            <a:gdLst>
              <a:gd name="connsiteX0" fmla="*/ 159717 w 1006987"/>
              <a:gd name="connsiteY0" fmla="*/ 599121 h 1006987"/>
              <a:gd name="connsiteX1" fmla="*/ 144909 w 1006987"/>
              <a:gd name="connsiteY1" fmla="*/ 605441 h 1006987"/>
              <a:gd name="connsiteX2" fmla="*/ 138778 w 1006987"/>
              <a:gd name="connsiteY2" fmla="*/ 620437 h 1006987"/>
              <a:gd name="connsiteX3" fmla="*/ 144909 w 1006987"/>
              <a:gd name="connsiteY3" fmla="*/ 635339 h 1006987"/>
              <a:gd name="connsiteX4" fmla="*/ 159717 w 1006987"/>
              <a:gd name="connsiteY4" fmla="*/ 641564 h 1006987"/>
              <a:gd name="connsiteX5" fmla="*/ 174808 w 1006987"/>
              <a:gd name="connsiteY5" fmla="*/ 635339 h 1006987"/>
              <a:gd name="connsiteX6" fmla="*/ 181033 w 1006987"/>
              <a:gd name="connsiteY6" fmla="*/ 620437 h 1006987"/>
              <a:gd name="connsiteX7" fmla="*/ 174808 w 1006987"/>
              <a:gd name="connsiteY7" fmla="*/ 605441 h 1006987"/>
              <a:gd name="connsiteX8" fmla="*/ 159717 w 1006987"/>
              <a:gd name="connsiteY8" fmla="*/ 599121 h 1006987"/>
              <a:gd name="connsiteX9" fmla="*/ 672683 w 1006987"/>
              <a:gd name="connsiteY9" fmla="*/ 366909 h 1006987"/>
              <a:gd name="connsiteX10" fmla="*/ 672683 w 1006987"/>
              <a:gd name="connsiteY10" fmla="*/ 395582 h 1006987"/>
              <a:gd name="connsiteX11" fmla="*/ 750590 w 1006987"/>
              <a:gd name="connsiteY11" fmla="*/ 395582 h 1006987"/>
              <a:gd name="connsiteX12" fmla="*/ 750590 w 1006987"/>
              <a:gd name="connsiteY12" fmla="*/ 637414 h 1006987"/>
              <a:gd name="connsiteX13" fmla="*/ 782282 w 1006987"/>
              <a:gd name="connsiteY13" fmla="*/ 637414 h 1006987"/>
              <a:gd name="connsiteX14" fmla="*/ 782282 w 1006987"/>
              <a:gd name="connsiteY14" fmla="*/ 395582 h 1006987"/>
              <a:gd name="connsiteX15" fmla="*/ 860377 w 1006987"/>
              <a:gd name="connsiteY15" fmla="*/ 395582 h 1006987"/>
              <a:gd name="connsiteX16" fmla="*/ 860377 w 1006987"/>
              <a:gd name="connsiteY16" fmla="*/ 366909 h 1006987"/>
              <a:gd name="connsiteX17" fmla="*/ 507249 w 1006987"/>
              <a:gd name="connsiteY17" fmla="*/ 366909 h 1006987"/>
              <a:gd name="connsiteX18" fmla="*/ 507249 w 1006987"/>
              <a:gd name="connsiteY18" fmla="*/ 637414 h 1006987"/>
              <a:gd name="connsiteX19" fmla="*/ 650613 w 1006987"/>
              <a:gd name="connsiteY19" fmla="*/ 637414 h 1006987"/>
              <a:gd name="connsiteX20" fmla="*/ 650613 w 1006987"/>
              <a:gd name="connsiteY20" fmla="*/ 608741 h 1006987"/>
              <a:gd name="connsiteX21" fmla="*/ 538940 w 1006987"/>
              <a:gd name="connsiteY21" fmla="*/ 608741 h 1006987"/>
              <a:gd name="connsiteX22" fmla="*/ 538940 w 1006987"/>
              <a:gd name="connsiteY22" fmla="*/ 514046 h 1006987"/>
              <a:gd name="connsiteX23" fmla="*/ 636654 w 1006987"/>
              <a:gd name="connsiteY23" fmla="*/ 514046 h 1006987"/>
              <a:gd name="connsiteX24" fmla="*/ 636654 w 1006987"/>
              <a:gd name="connsiteY24" fmla="*/ 485562 h 1006987"/>
              <a:gd name="connsiteX25" fmla="*/ 538940 w 1006987"/>
              <a:gd name="connsiteY25" fmla="*/ 485562 h 1006987"/>
              <a:gd name="connsiteX26" fmla="*/ 538940 w 1006987"/>
              <a:gd name="connsiteY26" fmla="*/ 395582 h 1006987"/>
              <a:gd name="connsiteX27" fmla="*/ 644577 w 1006987"/>
              <a:gd name="connsiteY27" fmla="*/ 395582 h 1006987"/>
              <a:gd name="connsiteX28" fmla="*/ 644577 w 1006987"/>
              <a:gd name="connsiteY28" fmla="*/ 366909 h 1006987"/>
              <a:gd name="connsiteX29" fmla="*/ 225551 w 1006987"/>
              <a:gd name="connsiteY29" fmla="*/ 366909 h 1006987"/>
              <a:gd name="connsiteX30" fmla="*/ 225551 w 1006987"/>
              <a:gd name="connsiteY30" fmla="*/ 637414 h 1006987"/>
              <a:gd name="connsiteX31" fmla="*/ 257242 w 1006987"/>
              <a:gd name="connsiteY31" fmla="*/ 637414 h 1006987"/>
              <a:gd name="connsiteX32" fmla="*/ 257242 w 1006987"/>
              <a:gd name="connsiteY32" fmla="*/ 441986 h 1006987"/>
              <a:gd name="connsiteX33" fmla="*/ 255734 w 1006987"/>
              <a:gd name="connsiteY33" fmla="*/ 404825 h 1006987"/>
              <a:gd name="connsiteX34" fmla="*/ 256865 w 1006987"/>
              <a:gd name="connsiteY34" fmla="*/ 404825 h 1006987"/>
              <a:gd name="connsiteX35" fmla="*/ 265542 w 1006987"/>
              <a:gd name="connsiteY35" fmla="*/ 421802 h 1006987"/>
              <a:gd name="connsiteX36" fmla="*/ 404757 w 1006987"/>
              <a:gd name="connsiteY36" fmla="*/ 637414 h 1006987"/>
              <a:gd name="connsiteX37" fmla="*/ 443616 w 1006987"/>
              <a:gd name="connsiteY37" fmla="*/ 637414 h 1006987"/>
              <a:gd name="connsiteX38" fmla="*/ 443616 w 1006987"/>
              <a:gd name="connsiteY38" fmla="*/ 366909 h 1006987"/>
              <a:gd name="connsiteX39" fmla="*/ 411925 w 1006987"/>
              <a:gd name="connsiteY39" fmla="*/ 366909 h 1006987"/>
              <a:gd name="connsiteX40" fmla="*/ 411925 w 1006987"/>
              <a:gd name="connsiteY40" fmla="*/ 557432 h 1006987"/>
              <a:gd name="connsiteX41" fmla="*/ 413811 w 1006987"/>
              <a:gd name="connsiteY41" fmla="*/ 597235 h 1006987"/>
              <a:gd name="connsiteX42" fmla="*/ 413056 w 1006987"/>
              <a:gd name="connsiteY42" fmla="*/ 597235 h 1006987"/>
              <a:gd name="connsiteX43" fmla="*/ 402115 w 1006987"/>
              <a:gd name="connsiteY43" fmla="*/ 579125 h 1006987"/>
              <a:gd name="connsiteX44" fmla="*/ 266675 w 1006987"/>
              <a:gd name="connsiteY44" fmla="*/ 366909 h 1006987"/>
              <a:gd name="connsiteX45" fmla="*/ 0 w 1006987"/>
              <a:gd name="connsiteY45" fmla="*/ 0 h 1006987"/>
              <a:gd name="connsiteX46" fmla="*/ 1006987 w 1006987"/>
              <a:gd name="connsiteY46" fmla="*/ 0 h 1006987"/>
              <a:gd name="connsiteX47" fmla="*/ 1006987 w 1006987"/>
              <a:gd name="connsiteY47" fmla="*/ 1006987 h 1006987"/>
              <a:gd name="connsiteX48" fmla="*/ 0 w 1006987"/>
              <a:gd name="connsiteY48" fmla="*/ 1006987 h 100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6987" h="1006987">
                <a:moveTo>
                  <a:pt x="159717" y="599121"/>
                </a:moveTo>
                <a:cubicBezTo>
                  <a:pt x="153932" y="599121"/>
                  <a:pt x="148996" y="601228"/>
                  <a:pt x="144909" y="605441"/>
                </a:cubicBezTo>
                <a:cubicBezTo>
                  <a:pt x="140821" y="609653"/>
                  <a:pt x="138778" y="614652"/>
                  <a:pt x="138778" y="620437"/>
                </a:cubicBezTo>
                <a:cubicBezTo>
                  <a:pt x="138778" y="626222"/>
                  <a:pt x="140821" y="631189"/>
                  <a:pt x="144909" y="635339"/>
                </a:cubicBezTo>
                <a:cubicBezTo>
                  <a:pt x="148996" y="639490"/>
                  <a:pt x="153932" y="641564"/>
                  <a:pt x="159717" y="641564"/>
                </a:cubicBezTo>
                <a:cubicBezTo>
                  <a:pt x="165628" y="641564"/>
                  <a:pt x="170658" y="639490"/>
                  <a:pt x="174808" y="635339"/>
                </a:cubicBezTo>
                <a:cubicBezTo>
                  <a:pt x="178957" y="631189"/>
                  <a:pt x="181033" y="626222"/>
                  <a:pt x="181033" y="620437"/>
                </a:cubicBezTo>
                <a:cubicBezTo>
                  <a:pt x="181033" y="614652"/>
                  <a:pt x="178957" y="609653"/>
                  <a:pt x="174808" y="605441"/>
                </a:cubicBezTo>
                <a:cubicBezTo>
                  <a:pt x="170658" y="601228"/>
                  <a:pt x="165628" y="599121"/>
                  <a:pt x="159717" y="599121"/>
                </a:cubicBezTo>
                <a:close/>
                <a:moveTo>
                  <a:pt x="672683" y="366909"/>
                </a:moveTo>
                <a:lnTo>
                  <a:pt x="672683" y="395582"/>
                </a:lnTo>
                <a:lnTo>
                  <a:pt x="750590" y="395582"/>
                </a:lnTo>
                <a:lnTo>
                  <a:pt x="750590" y="637414"/>
                </a:lnTo>
                <a:lnTo>
                  <a:pt x="782282" y="637414"/>
                </a:lnTo>
                <a:lnTo>
                  <a:pt x="782282" y="395582"/>
                </a:lnTo>
                <a:lnTo>
                  <a:pt x="860377" y="395582"/>
                </a:lnTo>
                <a:lnTo>
                  <a:pt x="860377" y="366909"/>
                </a:lnTo>
                <a:close/>
                <a:moveTo>
                  <a:pt x="507249" y="366909"/>
                </a:moveTo>
                <a:lnTo>
                  <a:pt x="507249" y="637414"/>
                </a:lnTo>
                <a:lnTo>
                  <a:pt x="650613" y="637414"/>
                </a:lnTo>
                <a:lnTo>
                  <a:pt x="650613" y="608741"/>
                </a:lnTo>
                <a:lnTo>
                  <a:pt x="538940" y="608741"/>
                </a:lnTo>
                <a:lnTo>
                  <a:pt x="538940" y="514046"/>
                </a:lnTo>
                <a:lnTo>
                  <a:pt x="636654" y="514046"/>
                </a:lnTo>
                <a:lnTo>
                  <a:pt x="636654" y="485562"/>
                </a:lnTo>
                <a:lnTo>
                  <a:pt x="538940" y="485562"/>
                </a:lnTo>
                <a:lnTo>
                  <a:pt x="538940" y="395582"/>
                </a:lnTo>
                <a:lnTo>
                  <a:pt x="644577" y="395582"/>
                </a:lnTo>
                <a:lnTo>
                  <a:pt x="644577" y="366909"/>
                </a:lnTo>
                <a:close/>
                <a:moveTo>
                  <a:pt x="225551" y="366909"/>
                </a:moveTo>
                <a:lnTo>
                  <a:pt x="225551" y="637414"/>
                </a:lnTo>
                <a:lnTo>
                  <a:pt x="257242" y="637414"/>
                </a:lnTo>
                <a:lnTo>
                  <a:pt x="257242" y="441986"/>
                </a:lnTo>
                <a:cubicBezTo>
                  <a:pt x="257242" y="422997"/>
                  <a:pt x="256739" y="410610"/>
                  <a:pt x="255734" y="404825"/>
                </a:cubicBezTo>
                <a:lnTo>
                  <a:pt x="256865" y="404825"/>
                </a:lnTo>
                <a:cubicBezTo>
                  <a:pt x="259129" y="410735"/>
                  <a:pt x="262021" y="416395"/>
                  <a:pt x="265542" y="421802"/>
                </a:cubicBezTo>
                <a:lnTo>
                  <a:pt x="404757" y="637414"/>
                </a:lnTo>
                <a:lnTo>
                  <a:pt x="443616" y="637414"/>
                </a:lnTo>
                <a:lnTo>
                  <a:pt x="443616" y="366909"/>
                </a:lnTo>
                <a:lnTo>
                  <a:pt x="411925" y="366909"/>
                </a:lnTo>
                <a:lnTo>
                  <a:pt x="411925" y="557432"/>
                </a:lnTo>
                <a:cubicBezTo>
                  <a:pt x="411925" y="576170"/>
                  <a:pt x="412553" y="589438"/>
                  <a:pt x="413811" y="597235"/>
                </a:cubicBezTo>
                <a:lnTo>
                  <a:pt x="413056" y="597235"/>
                </a:lnTo>
                <a:cubicBezTo>
                  <a:pt x="411422" y="593965"/>
                  <a:pt x="407775" y="587928"/>
                  <a:pt x="402115" y="579125"/>
                </a:cubicBezTo>
                <a:lnTo>
                  <a:pt x="266675" y="366909"/>
                </a:lnTo>
                <a:close/>
                <a:moveTo>
                  <a:pt x="0" y="0"/>
                </a:moveTo>
                <a:lnTo>
                  <a:pt x="1006987" y="0"/>
                </a:lnTo>
                <a:lnTo>
                  <a:pt x="1006987" y="1006987"/>
                </a:lnTo>
                <a:lnTo>
                  <a:pt x="0" y="1006987"/>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51" name="Picture 50">
            <a:extLst>
              <a:ext uri="{FF2B5EF4-FFF2-40B4-BE49-F238E27FC236}">
                <a16:creationId xmlns:a16="http://schemas.microsoft.com/office/drawing/2014/main" id="{2C95F10D-E20D-4FB7-A1A9-400CC10422D7}"/>
              </a:ext>
            </a:extLst>
          </p:cNvPr>
          <p:cNvPicPr>
            <a:picLocks noChangeAspect="1"/>
          </p:cNvPicPr>
          <p:nvPr/>
        </p:nvPicPr>
        <p:blipFill>
          <a:blip r:embed="rId3"/>
          <a:stretch>
            <a:fillRect/>
          </a:stretch>
        </p:blipFill>
        <p:spPr>
          <a:xfrm>
            <a:off x="7424296" y="4692315"/>
            <a:ext cx="1726522" cy="1006986"/>
          </a:xfrm>
          <a:prstGeom prst="rect">
            <a:avLst/>
          </a:prstGeom>
        </p:spPr>
      </p:pic>
      <p:pic>
        <p:nvPicPr>
          <p:cNvPr id="52" name="Picture 2">
            <a:extLst>
              <a:ext uri="{FF2B5EF4-FFF2-40B4-BE49-F238E27FC236}">
                <a16:creationId xmlns:a16="http://schemas.microsoft.com/office/drawing/2014/main" id="{F208AC07-CEE6-4A78-BB0F-BE221BF3AD22}"/>
              </a:ext>
            </a:extLst>
          </p:cNvPr>
          <p:cNvPicPr>
            <a:picLocks noChangeAspect="1" noChangeArrowheads="1"/>
          </p:cNvPicPr>
          <p:nvPr/>
        </p:nvPicPr>
        <p:blipFill>
          <a:blip r:embed="rId4"/>
          <a:stretch>
            <a:fillRect/>
          </a:stretch>
        </p:blipFill>
        <p:spPr bwMode="auto">
          <a:xfrm>
            <a:off x="9945886" y="3254546"/>
            <a:ext cx="2142495" cy="57633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95BF4B38-EB7D-449F-935A-85A647CCFE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6470" y="4874104"/>
            <a:ext cx="2389800" cy="705867"/>
          </a:xfrm>
          <a:prstGeom prst="rect">
            <a:avLst/>
          </a:prstGeom>
        </p:spPr>
      </p:pic>
      <p:sp>
        <p:nvSpPr>
          <p:cNvPr id="17" name="Left Brace 16">
            <a:extLst>
              <a:ext uri="{FF2B5EF4-FFF2-40B4-BE49-F238E27FC236}">
                <a16:creationId xmlns:a16="http://schemas.microsoft.com/office/drawing/2014/main" id="{631EC8B2-B7AE-4235-BA2D-6E8313EA891E}"/>
              </a:ext>
            </a:extLst>
          </p:cNvPr>
          <p:cNvSpPr/>
          <p:nvPr/>
        </p:nvSpPr>
        <p:spPr>
          <a:xfrm rot="5400000">
            <a:off x="9504591" y="92371"/>
            <a:ext cx="503494" cy="4664085"/>
          </a:xfrm>
          <a:prstGeom prst="leftBrace">
            <a:avLst/>
          </a:prstGeom>
          <a:ln w="762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44917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A quick scenario</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42637" y="6409118"/>
            <a:ext cx="1371600" cy="420623"/>
          </a:xfrm>
          <a:prstGeom prst="rect">
            <a:avLst/>
          </a:prstGeom>
        </p:spPr>
      </p:pic>
      <p:pic>
        <p:nvPicPr>
          <p:cNvPr id="6" name="Graphic 5">
            <a:extLst>
              <a:ext uri="{FF2B5EF4-FFF2-40B4-BE49-F238E27FC236}">
                <a16:creationId xmlns:a16="http://schemas.microsoft.com/office/drawing/2014/main" id="{11FC2595-0EA8-44B0-87DA-B6EE08B90F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197" y="3257310"/>
            <a:ext cx="1828800" cy="1866900"/>
          </a:xfrm>
          <a:prstGeom prst="rect">
            <a:avLst/>
          </a:prstGeom>
        </p:spPr>
      </p:pic>
      <p:cxnSp>
        <p:nvCxnSpPr>
          <p:cNvPr id="7" name="Straight Arrow Connector 6">
            <a:extLst>
              <a:ext uri="{FF2B5EF4-FFF2-40B4-BE49-F238E27FC236}">
                <a16:creationId xmlns:a16="http://schemas.microsoft.com/office/drawing/2014/main" id="{56B49589-7818-4418-8E16-D4C5BCA663C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 name="Group 2">
            <a:extLst>
              <a:ext uri="{FF2B5EF4-FFF2-40B4-BE49-F238E27FC236}">
                <a16:creationId xmlns:a16="http://schemas.microsoft.com/office/drawing/2014/main" id="{6318399F-DD6C-4928-ADF2-083D8D3FAC2A}"/>
              </a:ext>
            </a:extLst>
          </p:cNvPr>
          <p:cNvGrpSpPr/>
          <p:nvPr/>
        </p:nvGrpSpPr>
        <p:grpSpPr>
          <a:xfrm>
            <a:off x="4846637" y="2372656"/>
            <a:ext cx="2743200" cy="3636207"/>
            <a:chOff x="8053854" y="2421079"/>
            <a:chExt cx="2743200" cy="3636207"/>
          </a:xfrm>
        </p:grpSpPr>
        <p:sp>
          <p:nvSpPr>
            <p:cNvPr id="14" name="Rectangle: Single Corner Snipped 13">
              <a:extLst>
                <a:ext uri="{FF2B5EF4-FFF2-40B4-BE49-F238E27FC236}">
                  <a16:creationId xmlns:a16="http://schemas.microsoft.com/office/drawing/2014/main" id="{304BDE8F-59CE-4E17-BFC5-48A224E6A4B6}"/>
                </a:ext>
              </a:extLst>
            </p:cNvPr>
            <p:cNvSpPr/>
            <p:nvPr/>
          </p:nvSpPr>
          <p:spPr bwMode="auto">
            <a:xfrm>
              <a:off x="8053854" y="2421079"/>
              <a:ext cx="1371600" cy="435807"/>
            </a:xfrm>
            <a:prstGeom prst="snip1Rect">
              <a:avLst/>
            </a:prstGeom>
            <a:solidFill>
              <a:schemeClr val="accent4"/>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Customer</a:t>
              </a:r>
            </a:p>
          </p:txBody>
        </p:sp>
        <p:sp>
          <p:nvSpPr>
            <p:cNvPr id="15" name="Rectangle 14">
              <a:extLst>
                <a:ext uri="{FF2B5EF4-FFF2-40B4-BE49-F238E27FC236}">
                  <a16:creationId xmlns:a16="http://schemas.microsoft.com/office/drawing/2014/main" id="{2194B60E-22AA-4733-B0A9-7F26ACB28F34}"/>
                </a:ext>
              </a:extLst>
            </p:cNvPr>
            <p:cNvSpPr/>
            <p:nvPr/>
          </p:nvSpPr>
          <p:spPr bwMode="auto">
            <a:xfrm>
              <a:off x="8053954" y="2856886"/>
              <a:ext cx="1371600" cy="1600200"/>
            </a:xfrm>
            <a:prstGeom prst="rect">
              <a:avLst/>
            </a:prstGeom>
            <a:solidFill>
              <a:schemeClr val="accent4"/>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ID</a:t>
              </a:r>
            </a:p>
          </p:txBody>
        </p:sp>
        <p:sp>
          <p:nvSpPr>
            <p:cNvPr id="16" name="Rectangle 15">
              <a:extLst>
                <a:ext uri="{FF2B5EF4-FFF2-40B4-BE49-F238E27FC236}">
                  <a16:creationId xmlns:a16="http://schemas.microsoft.com/office/drawing/2014/main" id="{FE785AFD-F437-46A1-B578-EDBADCE1C4AD}"/>
                </a:ext>
              </a:extLst>
            </p:cNvPr>
            <p:cNvSpPr/>
            <p:nvPr/>
          </p:nvSpPr>
          <p:spPr bwMode="auto">
            <a:xfrm>
              <a:off x="9425454" y="2856886"/>
              <a:ext cx="1371600" cy="1600200"/>
            </a:xfrm>
            <a:prstGeom prst="rect">
              <a:avLst/>
            </a:prstGeom>
            <a:solidFill>
              <a:schemeClr val="accent4"/>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Full</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Name</a:t>
              </a:r>
            </a:p>
          </p:txBody>
        </p:sp>
        <p:sp>
          <p:nvSpPr>
            <p:cNvPr id="17" name="Rectangle 16">
              <a:extLst>
                <a:ext uri="{FF2B5EF4-FFF2-40B4-BE49-F238E27FC236}">
                  <a16:creationId xmlns:a16="http://schemas.microsoft.com/office/drawing/2014/main" id="{9630881E-86CC-4417-98CF-3705F6482D0F}"/>
                </a:ext>
              </a:extLst>
            </p:cNvPr>
            <p:cNvSpPr/>
            <p:nvPr/>
          </p:nvSpPr>
          <p:spPr bwMode="auto">
            <a:xfrm>
              <a:off x="8053854" y="4457086"/>
              <a:ext cx="1371600" cy="1600200"/>
            </a:xfrm>
            <a:prstGeom prst="rect">
              <a:avLst/>
            </a:prstGeom>
            <a:solidFill>
              <a:schemeClr val="accent4"/>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Email</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Address</a:t>
              </a:r>
            </a:p>
          </p:txBody>
        </p:sp>
        <p:sp>
          <p:nvSpPr>
            <p:cNvPr id="18" name="Rectangle 17">
              <a:extLst>
                <a:ext uri="{FF2B5EF4-FFF2-40B4-BE49-F238E27FC236}">
                  <a16:creationId xmlns:a16="http://schemas.microsoft.com/office/drawing/2014/main" id="{AC665DFE-BD00-4F14-A90E-4733C198961C}"/>
                </a:ext>
              </a:extLst>
            </p:cNvPr>
            <p:cNvSpPr/>
            <p:nvPr/>
          </p:nvSpPr>
          <p:spPr bwMode="auto">
            <a:xfrm>
              <a:off x="9425454" y="4457086"/>
              <a:ext cx="1371600" cy="1600200"/>
            </a:xfrm>
            <a:prstGeom prst="rect">
              <a:avLst/>
            </a:prstGeom>
            <a:solidFill>
              <a:schemeClr val="accent4"/>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Address</a:t>
              </a:r>
            </a:p>
          </p:txBody>
        </p:sp>
      </p:grpSp>
    </p:spTree>
    <p:extLst>
      <p:ext uri="{BB962C8B-B14F-4D97-AF65-F5344CB8AC3E}">
        <p14:creationId xmlns:p14="http://schemas.microsoft.com/office/powerpoint/2010/main" val="51211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451AF09-620F-6A46-B26C-FC7CF6B7F384}"/>
              </a:ext>
            </a:extLst>
          </p:cNvPr>
          <p:cNvGrpSpPr/>
          <p:nvPr/>
        </p:nvGrpSpPr>
        <p:grpSpPr>
          <a:xfrm>
            <a:off x="8162132" y="1914025"/>
            <a:ext cx="3383249" cy="3412445"/>
            <a:chOff x="8419098" y="2297411"/>
            <a:chExt cx="2482920" cy="2504347"/>
          </a:xfrm>
        </p:grpSpPr>
        <p:sp>
          <p:nvSpPr>
            <p:cNvPr id="27" name="Freeform 5">
              <a:extLst>
                <a:ext uri="{FF2B5EF4-FFF2-40B4-BE49-F238E27FC236}">
                  <a16:creationId xmlns:a16="http://schemas.microsoft.com/office/drawing/2014/main" id="{3B19FE4A-A619-4192-B101-8A9E36F73499}"/>
                </a:ext>
              </a:extLst>
            </p:cNvPr>
            <p:cNvSpPr>
              <a:spLocks noEditPoints="1"/>
            </p:cNvSpPr>
            <p:nvPr/>
          </p:nvSpPr>
          <p:spPr bwMode="auto">
            <a:xfrm>
              <a:off x="9950605" y="23343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28" name="Freeform 5">
              <a:extLst>
                <a:ext uri="{FF2B5EF4-FFF2-40B4-BE49-F238E27FC236}">
                  <a16:creationId xmlns:a16="http://schemas.microsoft.com/office/drawing/2014/main" id="{A4A3D1D7-3114-408F-9891-4A308C4D8950}"/>
                </a:ext>
              </a:extLst>
            </p:cNvPr>
            <p:cNvSpPr>
              <a:spLocks noEditPoints="1"/>
            </p:cNvSpPr>
            <p:nvPr/>
          </p:nvSpPr>
          <p:spPr bwMode="auto">
            <a:xfrm>
              <a:off x="8426605" y="29566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29" name="Freeform 5">
              <a:extLst>
                <a:ext uri="{FF2B5EF4-FFF2-40B4-BE49-F238E27FC236}">
                  <a16:creationId xmlns:a16="http://schemas.microsoft.com/office/drawing/2014/main" id="{A9D4FFB5-8998-47FD-AAA5-0014FC1BCB25}"/>
                </a:ext>
              </a:extLst>
            </p:cNvPr>
            <p:cNvSpPr>
              <a:spLocks noEditPoints="1"/>
            </p:cNvSpPr>
            <p:nvPr/>
          </p:nvSpPr>
          <p:spPr bwMode="auto">
            <a:xfrm>
              <a:off x="10687205" y="34265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nvGrpSpPr>
            <p:cNvPr id="30" name="Group 29">
              <a:extLst>
                <a:ext uri="{FF2B5EF4-FFF2-40B4-BE49-F238E27FC236}">
                  <a16:creationId xmlns:a16="http://schemas.microsoft.com/office/drawing/2014/main" id="{CE1314BC-89B6-403D-BF9E-5A71CEF891A7}"/>
                </a:ext>
              </a:extLst>
            </p:cNvPr>
            <p:cNvGrpSpPr/>
            <p:nvPr/>
          </p:nvGrpSpPr>
          <p:grpSpPr>
            <a:xfrm>
              <a:off x="8419098" y="2388752"/>
              <a:ext cx="2413000" cy="2413006"/>
              <a:chOff x="587828" y="3719272"/>
              <a:chExt cx="1442357" cy="1442360"/>
            </a:xfrm>
          </p:grpSpPr>
          <p:sp>
            <p:nvSpPr>
              <p:cNvPr id="31" name="Oval 30">
                <a:extLst>
                  <a:ext uri="{FF2B5EF4-FFF2-40B4-BE49-F238E27FC236}">
                    <a16:creationId xmlns:a16="http://schemas.microsoft.com/office/drawing/2014/main" id="{003A7CBE-9E98-4C18-A7A2-2B02E7A51EF8}"/>
                  </a:ext>
                </a:extLst>
              </p:cNvPr>
              <p:cNvSpPr/>
              <p:nvPr/>
            </p:nvSpPr>
            <p:spPr bwMode="auto">
              <a:xfrm>
                <a:off x="587828" y="3719275"/>
                <a:ext cx="1442357" cy="1442357"/>
              </a:xfrm>
              <a:prstGeom prst="ellipse">
                <a:avLst/>
              </a:prstGeom>
              <a:solidFill>
                <a:srgbClr val="0078D4"/>
              </a:solidFill>
              <a:ln w="12700" cap="rnd">
                <a:noFill/>
                <a:miter lim="800000"/>
                <a:headEnd/>
                <a:tailEnd/>
              </a:ln>
              <a:effec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sp>
            <p:nvSpPr>
              <p:cNvPr id="32" name="Freeform: Shape 557">
                <a:extLst>
                  <a:ext uri="{FF2B5EF4-FFF2-40B4-BE49-F238E27FC236}">
                    <a16:creationId xmlns:a16="http://schemas.microsoft.com/office/drawing/2014/main" id="{4887CA63-5BD2-443B-95E4-AA676F3A2F5F}"/>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rgbClr val="50E6FF"/>
              </a:solidFill>
              <a:ln w="9525" cap="flat">
                <a:noFill/>
                <a:prstDash val="solid"/>
                <a:miter/>
              </a:ln>
            </p:spPr>
            <p:txBody>
              <a:bodyPr rtlCol="0" anchor="ctr"/>
              <a:lstStyle/>
              <a:p>
                <a:pPr defTabSz="932597">
                  <a:defRPr/>
                </a:pPr>
                <a:endParaRPr lang="en-US" sz="1836" kern="0">
                  <a:solidFill>
                    <a:prstClr val="black"/>
                  </a:solidFill>
                  <a:latin typeface="Segoe UI"/>
                </a:endParaRPr>
              </a:p>
            </p:txBody>
          </p:sp>
          <p:sp>
            <p:nvSpPr>
              <p:cNvPr id="33" name="Freeform: Shape 558">
                <a:extLst>
                  <a:ext uri="{FF2B5EF4-FFF2-40B4-BE49-F238E27FC236}">
                    <a16:creationId xmlns:a16="http://schemas.microsoft.com/office/drawing/2014/main" id="{1F6C71A5-6B16-4871-86C7-62CE63FE1AEB}"/>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rgbClr val="50E6FF"/>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kern="0">
                  <a:solidFill>
                    <a:prstClr val="black"/>
                  </a:solidFill>
                  <a:latin typeface="Arial" charset="0"/>
                  <a:ea typeface="Arial" charset="0"/>
                  <a:cs typeface="Arial" charset="0"/>
                </a:endParaRPr>
              </a:p>
            </p:txBody>
          </p:sp>
        </p:grpSp>
        <p:sp>
          <p:nvSpPr>
            <p:cNvPr id="34" name="Freeform 5">
              <a:extLst>
                <a:ext uri="{FF2B5EF4-FFF2-40B4-BE49-F238E27FC236}">
                  <a16:creationId xmlns:a16="http://schemas.microsoft.com/office/drawing/2014/main" id="{2D2FDB30-DACF-4296-8B48-6DDCF2B3EA5B}"/>
                </a:ext>
              </a:extLst>
            </p:cNvPr>
            <p:cNvSpPr>
              <a:spLocks noEditPoints="1"/>
            </p:cNvSpPr>
            <p:nvPr/>
          </p:nvSpPr>
          <p:spPr bwMode="auto">
            <a:xfrm>
              <a:off x="10369705" y="25121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5" name="Freeform 5">
              <a:extLst>
                <a:ext uri="{FF2B5EF4-FFF2-40B4-BE49-F238E27FC236}">
                  <a16:creationId xmlns:a16="http://schemas.microsoft.com/office/drawing/2014/main" id="{B9F4B8CE-219C-424B-BFDA-0E8AA5777289}"/>
                </a:ext>
              </a:extLst>
            </p:cNvPr>
            <p:cNvSpPr>
              <a:spLocks noEditPoints="1"/>
            </p:cNvSpPr>
            <p:nvPr/>
          </p:nvSpPr>
          <p:spPr bwMode="auto">
            <a:xfrm>
              <a:off x="8741977" y="2689297"/>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6" name="Freeform 5">
              <a:extLst>
                <a:ext uri="{FF2B5EF4-FFF2-40B4-BE49-F238E27FC236}">
                  <a16:creationId xmlns:a16="http://schemas.microsoft.com/office/drawing/2014/main" id="{A0DB6AA3-8B08-4CBB-AD79-655F37588C2E}"/>
                </a:ext>
              </a:extLst>
            </p:cNvPr>
            <p:cNvSpPr>
              <a:spLocks noEditPoints="1"/>
            </p:cNvSpPr>
            <p:nvPr/>
          </p:nvSpPr>
          <p:spPr bwMode="auto">
            <a:xfrm>
              <a:off x="9927128" y="3167213"/>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7" name="Freeform 5">
              <a:extLst>
                <a:ext uri="{FF2B5EF4-FFF2-40B4-BE49-F238E27FC236}">
                  <a16:creationId xmlns:a16="http://schemas.microsoft.com/office/drawing/2014/main" id="{9B9904B3-C60A-4E18-94C6-DB477BDE58D7}"/>
                </a:ext>
              </a:extLst>
            </p:cNvPr>
            <p:cNvSpPr>
              <a:spLocks noEditPoints="1"/>
            </p:cNvSpPr>
            <p:nvPr/>
          </p:nvSpPr>
          <p:spPr bwMode="auto">
            <a:xfrm>
              <a:off x="9953722" y="3908990"/>
              <a:ext cx="161627" cy="2585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8" name="Freeform 5">
              <a:extLst>
                <a:ext uri="{FF2B5EF4-FFF2-40B4-BE49-F238E27FC236}">
                  <a16:creationId xmlns:a16="http://schemas.microsoft.com/office/drawing/2014/main" id="{B40E86B1-7E01-4023-9822-312FDC56619B}"/>
                </a:ext>
              </a:extLst>
            </p:cNvPr>
            <p:cNvSpPr>
              <a:spLocks noEditPoints="1"/>
            </p:cNvSpPr>
            <p:nvPr/>
          </p:nvSpPr>
          <p:spPr bwMode="auto">
            <a:xfrm>
              <a:off x="8550479" y="3565397"/>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9" name="Freeform 5">
              <a:extLst>
                <a:ext uri="{FF2B5EF4-FFF2-40B4-BE49-F238E27FC236}">
                  <a16:creationId xmlns:a16="http://schemas.microsoft.com/office/drawing/2014/main" id="{28610950-65AC-425A-B88A-CAC984447B2B}"/>
                </a:ext>
              </a:extLst>
            </p:cNvPr>
            <p:cNvSpPr>
              <a:spLocks noEditPoints="1"/>
            </p:cNvSpPr>
            <p:nvPr/>
          </p:nvSpPr>
          <p:spPr bwMode="auto">
            <a:xfrm>
              <a:off x="9145464" y="3339010"/>
              <a:ext cx="160203" cy="256245"/>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0" name="Freeform 5">
              <a:extLst>
                <a:ext uri="{FF2B5EF4-FFF2-40B4-BE49-F238E27FC236}">
                  <a16:creationId xmlns:a16="http://schemas.microsoft.com/office/drawing/2014/main" id="{A10DB75C-50D5-4B05-8A43-4DA157C802A6}"/>
                </a:ext>
              </a:extLst>
            </p:cNvPr>
            <p:cNvSpPr>
              <a:spLocks noEditPoints="1"/>
            </p:cNvSpPr>
            <p:nvPr/>
          </p:nvSpPr>
          <p:spPr bwMode="auto">
            <a:xfrm>
              <a:off x="8990831" y="44126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1" name="Freeform 5">
              <a:extLst>
                <a:ext uri="{FF2B5EF4-FFF2-40B4-BE49-F238E27FC236}">
                  <a16:creationId xmlns:a16="http://schemas.microsoft.com/office/drawing/2014/main" id="{70468DB1-D89D-464E-80A2-7C8F3B210E4B}"/>
                </a:ext>
              </a:extLst>
            </p:cNvPr>
            <p:cNvSpPr>
              <a:spLocks noEditPoints="1"/>
            </p:cNvSpPr>
            <p:nvPr/>
          </p:nvSpPr>
          <p:spPr bwMode="auto">
            <a:xfrm>
              <a:off x="10470867" y="3908990"/>
              <a:ext cx="134744" cy="2155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2" name="Freeform 5">
              <a:extLst>
                <a:ext uri="{FF2B5EF4-FFF2-40B4-BE49-F238E27FC236}">
                  <a16:creationId xmlns:a16="http://schemas.microsoft.com/office/drawing/2014/main" id="{766CC729-5672-4B35-AD6C-8CD05CA87943}"/>
                </a:ext>
              </a:extLst>
            </p:cNvPr>
            <p:cNvSpPr>
              <a:spLocks noEditPoints="1"/>
            </p:cNvSpPr>
            <p:nvPr/>
          </p:nvSpPr>
          <p:spPr bwMode="auto">
            <a:xfrm>
              <a:off x="9781877" y="2700631"/>
              <a:ext cx="171846" cy="27486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3" name="Freeform 5">
              <a:extLst>
                <a:ext uri="{FF2B5EF4-FFF2-40B4-BE49-F238E27FC236}">
                  <a16:creationId xmlns:a16="http://schemas.microsoft.com/office/drawing/2014/main" id="{94AA7244-A049-4AAE-A3DA-8854D7194F19}"/>
                </a:ext>
              </a:extLst>
            </p:cNvPr>
            <p:cNvSpPr>
              <a:spLocks noEditPoints="1"/>
            </p:cNvSpPr>
            <p:nvPr/>
          </p:nvSpPr>
          <p:spPr bwMode="auto">
            <a:xfrm>
              <a:off x="8987219" y="3865404"/>
              <a:ext cx="133591" cy="21367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4" name="Freeform 5">
              <a:extLst>
                <a:ext uri="{FF2B5EF4-FFF2-40B4-BE49-F238E27FC236}">
                  <a16:creationId xmlns:a16="http://schemas.microsoft.com/office/drawing/2014/main" id="{90AD083E-65A3-4596-BCFB-F5F715FA3F71}"/>
                </a:ext>
              </a:extLst>
            </p:cNvPr>
            <p:cNvSpPr>
              <a:spLocks noEditPoints="1"/>
            </p:cNvSpPr>
            <p:nvPr/>
          </p:nvSpPr>
          <p:spPr bwMode="auto">
            <a:xfrm>
              <a:off x="10282619" y="4355261"/>
              <a:ext cx="133591" cy="21367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5" name="Freeform 5">
              <a:extLst>
                <a:ext uri="{FF2B5EF4-FFF2-40B4-BE49-F238E27FC236}">
                  <a16:creationId xmlns:a16="http://schemas.microsoft.com/office/drawing/2014/main" id="{DE95CE94-0CB1-4F69-8827-CE09B0D7B06A}"/>
                </a:ext>
              </a:extLst>
            </p:cNvPr>
            <p:cNvSpPr>
              <a:spLocks noEditPoints="1"/>
            </p:cNvSpPr>
            <p:nvPr/>
          </p:nvSpPr>
          <p:spPr bwMode="auto">
            <a:xfrm>
              <a:off x="9220948" y="2297411"/>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6" name="Freeform 5">
              <a:extLst>
                <a:ext uri="{FF2B5EF4-FFF2-40B4-BE49-F238E27FC236}">
                  <a16:creationId xmlns:a16="http://schemas.microsoft.com/office/drawing/2014/main" id="{7E0F3814-58CD-4FE2-A2D4-93EE77A5BB5A}"/>
                </a:ext>
              </a:extLst>
            </p:cNvPr>
            <p:cNvSpPr>
              <a:spLocks noEditPoints="1"/>
            </p:cNvSpPr>
            <p:nvPr/>
          </p:nvSpPr>
          <p:spPr bwMode="auto">
            <a:xfrm>
              <a:off x="9346431" y="29902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7" name="Freeform 5">
              <a:extLst>
                <a:ext uri="{FF2B5EF4-FFF2-40B4-BE49-F238E27FC236}">
                  <a16:creationId xmlns:a16="http://schemas.microsoft.com/office/drawing/2014/main" id="{2F2EAECF-AA83-4775-80C4-58752D56D62A}"/>
                </a:ext>
              </a:extLst>
            </p:cNvPr>
            <p:cNvSpPr>
              <a:spLocks noEditPoints="1"/>
            </p:cNvSpPr>
            <p:nvPr/>
          </p:nvSpPr>
          <p:spPr bwMode="auto">
            <a:xfrm>
              <a:off x="9994131" y="44888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sp>
        <p:nvSpPr>
          <p:cNvPr id="25" name="Rectangle 24">
            <a:extLst>
              <a:ext uri="{FF2B5EF4-FFF2-40B4-BE49-F238E27FC236}">
                <a16:creationId xmlns:a16="http://schemas.microsoft.com/office/drawing/2014/main" id="{BDD3C919-441F-F14F-85EE-35283941D980}"/>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ext Placeholder 2">
            <a:extLst>
              <a:ext uri="{FF2B5EF4-FFF2-40B4-BE49-F238E27FC236}">
                <a16:creationId xmlns:a16="http://schemas.microsoft.com/office/drawing/2014/main" id="{A2755DD5-07D7-CD4E-B1A3-3325FC2E7D3A}"/>
              </a:ext>
            </a:extLst>
          </p:cNvPr>
          <p:cNvSpPr txBox="1">
            <a:spLocks/>
          </p:cNvSpPr>
          <p:nvPr/>
        </p:nvSpPr>
        <p:spPr>
          <a:xfrm>
            <a:off x="594588" y="1775300"/>
            <a:ext cx="5471021" cy="49668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Comprehensive suite of SLAs</a:t>
            </a:r>
          </a:p>
          <a:p>
            <a:pPr marL="294675" indent="-294675" defTabSz="951304">
              <a:spcAft>
                <a:spcPts val="612"/>
              </a:spcAft>
              <a:buFont typeface="Arial" panose="020B0604020202020204" pitchFamily="34" charset="0"/>
              <a:buChar char="•"/>
            </a:pPr>
            <a:r>
              <a:rPr lang="en-US" sz="2244" dirty="0">
                <a:solidFill>
                  <a:prstClr val="white"/>
                </a:solidFill>
              </a:rPr>
              <a:t>Industry-leading 99.999% availability worldwide</a:t>
            </a:r>
          </a:p>
          <a:p>
            <a:pPr marL="294675" indent="-294675" defTabSz="951304">
              <a:spcAft>
                <a:spcPts val="612"/>
              </a:spcAft>
              <a:buFont typeface="Arial" panose="020B0604020202020204" pitchFamily="34" charset="0"/>
              <a:buChar char="•"/>
            </a:pPr>
            <a:r>
              <a:rPr lang="en-US" sz="2244" dirty="0">
                <a:solidFill>
                  <a:prstClr val="white"/>
                </a:solidFill>
              </a:rPr>
              <a:t>Strong consistency for RPO = 0</a:t>
            </a:r>
          </a:p>
          <a:p>
            <a:pPr marL="294675" indent="-294675">
              <a:spcAft>
                <a:spcPts val="612"/>
              </a:spcAft>
              <a:buFont typeface="Arial" panose="020B0604020202020204" pitchFamily="34" charset="0"/>
              <a:buChar char="•"/>
            </a:pPr>
            <a:r>
              <a:rPr lang="en-US" sz="2244" dirty="0">
                <a:solidFill>
                  <a:schemeClr val="bg1"/>
                </a:solidFill>
              </a:rPr>
              <a:t>Turnkey data distribution to any Azure region</a:t>
            </a:r>
          </a:p>
          <a:p>
            <a:pPr marL="294675" indent="-294675" defTabSz="951304">
              <a:spcAft>
                <a:spcPts val="612"/>
              </a:spcAft>
              <a:buFont typeface="Arial" panose="020B0604020202020204" pitchFamily="34" charset="0"/>
              <a:buChar char="•"/>
            </a:pPr>
            <a:r>
              <a:rPr lang="en-US" sz="2244" dirty="0">
                <a:solidFill>
                  <a:prstClr val="white"/>
                </a:solidFill>
              </a:rPr>
              <a:t>Multi-region writes for RTO = 0</a:t>
            </a:r>
          </a:p>
          <a:p>
            <a:pPr marL="294675" indent="-294675" defTabSz="951304">
              <a:spcAft>
                <a:spcPts val="612"/>
              </a:spcAft>
              <a:buFont typeface="Arial" panose="020B0604020202020204" pitchFamily="34" charset="0"/>
              <a:buChar char="•"/>
            </a:pPr>
            <a:r>
              <a:rPr lang="en-US" sz="2244" dirty="0">
                <a:solidFill>
                  <a:prstClr val="white"/>
                </a:solidFill>
              </a:rPr>
              <a:t>Enterprise-grade end-to-end encryption </a:t>
            </a:r>
          </a:p>
          <a:p>
            <a:pPr marL="294675" indent="-294675" defTabSz="951304">
              <a:spcAft>
                <a:spcPts val="612"/>
              </a:spcAft>
              <a:buFont typeface="Arial" panose="020B0604020202020204" pitchFamily="34" charset="0"/>
              <a:buChar char="•"/>
            </a:pPr>
            <a:r>
              <a:rPr lang="en-US" sz="2244" dirty="0">
                <a:solidFill>
                  <a:prstClr val="white"/>
                </a:solidFill>
              </a:rPr>
              <a:t>Enterprise-grade self-managed keys</a:t>
            </a:r>
          </a:p>
          <a:p>
            <a:pPr marL="294675" indent="-294675" defTabSz="951304">
              <a:spcAft>
                <a:spcPts val="612"/>
              </a:spcAft>
              <a:buFont typeface="Arial" panose="020B0604020202020204" pitchFamily="34" charset="0"/>
              <a:buChar char="•"/>
            </a:pPr>
            <a:r>
              <a:rPr lang="en-US" sz="2244" dirty="0">
                <a:solidFill>
                  <a:prstClr val="white"/>
                </a:solidFill>
              </a:rPr>
              <a:t>Client-side encryption</a:t>
            </a:r>
          </a:p>
          <a:p>
            <a:pPr marL="294675" indent="-294675" defTabSz="951304">
              <a:spcAft>
                <a:spcPts val="612"/>
              </a:spcAft>
              <a:buFont typeface="Arial" panose="020B0604020202020204" pitchFamily="34" charset="0"/>
              <a:buChar char="•"/>
            </a:pPr>
            <a:r>
              <a:rPr lang="en-US" sz="2244" dirty="0">
                <a:solidFill>
                  <a:prstClr val="white"/>
                </a:solidFill>
              </a:rPr>
              <a:t>Azure AD integration and RBAC</a:t>
            </a:r>
          </a:p>
        </p:txBody>
      </p:sp>
      <p:sp>
        <p:nvSpPr>
          <p:cNvPr id="53" name="Title 1">
            <a:extLst>
              <a:ext uri="{FF2B5EF4-FFF2-40B4-BE49-F238E27FC236}">
                <a16:creationId xmlns:a16="http://schemas.microsoft.com/office/drawing/2014/main" id="{14D088B4-B0F7-2E4B-B558-8404B4B00AD5}"/>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Mission-critical ready </a:t>
            </a:r>
          </a:p>
        </p:txBody>
      </p:sp>
      <p:grpSp>
        <p:nvGrpSpPr>
          <p:cNvPr id="54" name="Group 163">
            <a:extLst>
              <a:ext uri="{FF2B5EF4-FFF2-40B4-BE49-F238E27FC236}">
                <a16:creationId xmlns:a16="http://schemas.microsoft.com/office/drawing/2014/main" id="{62352C71-5162-9A45-AF03-FC08251D910B}"/>
              </a:ext>
            </a:extLst>
          </p:cNvPr>
          <p:cNvGrpSpPr>
            <a:grpSpLocks noChangeAspect="1"/>
          </p:cNvGrpSpPr>
          <p:nvPr/>
        </p:nvGrpSpPr>
        <p:grpSpPr bwMode="auto">
          <a:xfrm>
            <a:off x="681656" y="224287"/>
            <a:ext cx="364298" cy="505160"/>
            <a:chOff x="1057" y="2781"/>
            <a:chExt cx="225" cy="312"/>
          </a:xfrm>
        </p:grpSpPr>
        <p:sp>
          <p:nvSpPr>
            <p:cNvPr id="55" name="AutoShape 162">
              <a:extLst>
                <a:ext uri="{FF2B5EF4-FFF2-40B4-BE49-F238E27FC236}">
                  <a16:creationId xmlns:a16="http://schemas.microsoft.com/office/drawing/2014/main" id="{43A02169-EAF4-084B-A705-0A207B14D32A}"/>
                </a:ext>
              </a:extLst>
            </p:cNvPr>
            <p:cNvSpPr>
              <a:spLocks noChangeAspect="1" noChangeArrowheads="1" noTextEdit="1"/>
            </p:cNvSpPr>
            <p:nvPr/>
          </p:nvSpPr>
          <p:spPr bwMode="auto">
            <a:xfrm>
              <a:off x="1057" y="2781"/>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6" name="Oval 164">
              <a:extLst>
                <a:ext uri="{FF2B5EF4-FFF2-40B4-BE49-F238E27FC236}">
                  <a16:creationId xmlns:a16="http://schemas.microsoft.com/office/drawing/2014/main" id="{6E9B1939-17B8-9049-BD2D-F146902CB1F3}"/>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7" name="Freeform 165">
              <a:extLst>
                <a:ext uri="{FF2B5EF4-FFF2-40B4-BE49-F238E27FC236}">
                  <a16:creationId xmlns:a16="http://schemas.microsoft.com/office/drawing/2014/main" id="{7A2DBF1E-E375-6D42-AC3E-6880846CA5E1}"/>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8" name="Freeform 166">
              <a:extLst>
                <a:ext uri="{FF2B5EF4-FFF2-40B4-BE49-F238E27FC236}">
                  <a16:creationId xmlns:a16="http://schemas.microsoft.com/office/drawing/2014/main" id="{19CEB441-4210-0247-8E37-4D3AE32E13C5}"/>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9" name="Freeform 167">
              <a:extLst>
                <a:ext uri="{FF2B5EF4-FFF2-40B4-BE49-F238E27FC236}">
                  <a16:creationId xmlns:a16="http://schemas.microsoft.com/office/drawing/2014/main" id="{80D5B54D-A24F-2F45-B335-DD1F9FD37852}"/>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527494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83">
            <a:extLst>
              <a:ext uri="{FF2B5EF4-FFF2-40B4-BE49-F238E27FC236}">
                <a16:creationId xmlns:a16="http://schemas.microsoft.com/office/drawing/2014/main" id="{333458E4-6441-49FB-9449-D314C115151C}"/>
              </a:ext>
            </a:extLst>
          </p:cNvPr>
          <p:cNvSpPr/>
          <p:nvPr/>
        </p:nvSpPr>
        <p:spPr>
          <a:xfrm>
            <a:off x="7578834" y="1961897"/>
            <a:ext cx="2321187" cy="2433655"/>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0" name="Freeform: Shape 83">
            <a:extLst>
              <a:ext uri="{FF2B5EF4-FFF2-40B4-BE49-F238E27FC236}">
                <a16:creationId xmlns:a16="http://schemas.microsoft.com/office/drawing/2014/main" id="{502666BA-7C0B-4E9F-8569-34B9CC124FD4}"/>
              </a:ext>
            </a:extLst>
          </p:cNvPr>
          <p:cNvSpPr/>
          <p:nvPr/>
        </p:nvSpPr>
        <p:spPr>
          <a:xfrm>
            <a:off x="7579303" y="3271589"/>
            <a:ext cx="4135185" cy="154347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4" name="Freeform: Shape 13">
            <a:extLst>
              <a:ext uri="{FF2B5EF4-FFF2-40B4-BE49-F238E27FC236}">
                <a16:creationId xmlns:a16="http://schemas.microsoft.com/office/drawing/2014/main" id="{D2AC1B99-69FC-4522-ADF9-32FC3AA590E8}"/>
              </a:ext>
            </a:extLst>
          </p:cNvPr>
          <p:cNvSpPr/>
          <p:nvPr/>
        </p:nvSpPr>
        <p:spPr bwMode="auto">
          <a:xfrm>
            <a:off x="9666034" y="1603800"/>
            <a:ext cx="487130" cy="246341"/>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361FBBA4-17FF-4829-B7DF-10E6C7958652}"/>
              </a:ext>
            </a:extLst>
          </p:cNvPr>
          <p:cNvSpPr/>
          <p:nvPr/>
        </p:nvSpPr>
        <p:spPr bwMode="auto">
          <a:xfrm>
            <a:off x="11562598" y="2961525"/>
            <a:ext cx="487130" cy="246341"/>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5" y="2163719"/>
            <a:ext cx="6030615" cy="44607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Fully managed database service </a:t>
            </a:r>
          </a:p>
          <a:p>
            <a:pPr marL="294675" indent="-294675" defTabSz="951304">
              <a:spcAft>
                <a:spcPts val="612"/>
              </a:spcAft>
              <a:buFont typeface="Arial" panose="020B0604020202020204" pitchFamily="34" charset="0"/>
              <a:buChar char="•"/>
            </a:pPr>
            <a:r>
              <a:rPr lang="en-US" sz="2244" dirty="0">
                <a:solidFill>
                  <a:prstClr val="white"/>
                </a:solidFill>
              </a:rPr>
              <a:t>Automatically handles maintenance/updates </a:t>
            </a:r>
          </a:p>
          <a:p>
            <a:pPr marL="294675" indent="-294675" defTabSz="951304">
              <a:spcAft>
                <a:spcPts val="612"/>
              </a:spcAft>
              <a:buFont typeface="Arial" panose="020B0604020202020204" pitchFamily="34" charset="0"/>
              <a:buChar char="•"/>
            </a:pPr>
            <a:r>
              <a:rPr lang="en-US" sz="2244" dirty="0">
                <a:solidFill>
                  <a:prstClr val="white"/>
                </a:solidFill>
              </a:rPr>
              <a:t>Cost-effective serverless database operations model </a:t>
            </a:r>
          </a:p>
          <a:p>
            <a:pPr marL="523275" lvl="1" indent="-294675" defTabSz="951304">
              <a:spcAft>
                <a:spcPts val="612"/>
              </a:spcAft>
              <a:buFont typeface="Arial" panose="020B0604020202020204" pitchFamily="34" charset="0"/>
              <a:buChar char="•"/>
            </a:pPr>
            <a:r>
              <a:rPr lang="en-US" sz="1900" dirty="0">
                <a:solidFill>
                  <a:prstClr val="white"/>
                </a:solidFill>
              </a:rPr>
              <a:t>Responds to app patterns </a:t>
            </a:r>
          </a:p>
          <a:p>
            <a:pPr marL="523275" lvl="1" indent="-294675" defTabSz="951304">
              <a:spcAft>
                <a:spcPts val="612"/>
              </a:spcAft>
              <a:buFont typeface="Arial" panose="020B0604020202020204" pitchFamily="34" charset="0"/>
              <a:buChar char="•"/>
            </a:pPr>
            <a:r>
              <a:rPr lang="en-US" sz="1900" dirty="0">
                <a:solidFill>
                  <a:prstClr val="white"/>
                </a:solidFill>
              </a:rPr>
              <a:t>Suited for small, spiky workloads with moderate performance requirements</a:t>
            </a:r>
          </a:p>
          <a:p>
            <a:pPr marL="294675" indent="-294675" defTabSz="951304">
              <a:spcAft>
                <a:spcPts val="612"/>
              </a:spcAft>
              <a:buFont typeface="Arial" panose="020B0604020202020204" pitchFamily="34" charset="0"/>
              <a:buChar char="•"/>
            </a:pPr>
            <a:r>
              <a:rPr lang="en-US" sz="2244" dirty="0" err="1">
                <a:solidFill>
                  <a:prstClr val="white"/>
                </a:solidFill>
              </a:rPr>
              <a:t>Autoscale</a:t>
            </a:r>
            <a:r>
              <a:rPr lang="en-US" sz="2244" dirty="0">
                <a:solidFill>
                  <a:prstClr val="white"/>
                </a:solidFill>
              </a:rPr>
              <a:t> provisioned throughput </a:t>
            </a:r>
          </a:p>
          <a:p>
            <a:pPr marL="523275" lvl="1" indent="-294675" defTabSz="951304">
              <a:spcAft>
                <a:spcPts val="612"/>
              </a:spcAft>
              <a:buFont typeface="Arial" panose="020B0604020202020204" pitchFamily="34" charset="0"/>
              <a:buChar char="•"/>
            </a:pPr>
            <a:r>
              <a:rPr lang="en-US" sz="1900" dirty="0">
                <a:solidFill>
                  <a:prstClr val="white"/>
                </a:solidFill>
              </a:rPr>
              <a:t>High-performance guarantees for critical workloads</a:t>
            </a:r>
          </a:p>
          <a:p>
            <a:pPr marL="523275" lvl="1" indent="-294675" defTabSz="951304">
              <a:spcAft>
                <a:spcPts val="612"/>
              </a:spcAft>
              <a:buFont typeface="Arial" panose="020B0604020202020204" pitchFamily="34" charset="0"/>
              <a:buChar char="•"/>
            </a:pPr>
            <a:r>
              <a:rPr lang="en-US" sz="1900" dirty="0">
                <a:solidFill>
                  <a:prstClr val="white"/>
                </a:solidFill>
              </a:rPr>
              <a:t>Eliminates the need for direct throughput management</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Fully managed service </a:t>
            </a:r>
          </a:p>
        </p:txBody>
      </p:sp>
      <p:grpSp>
        <p:nvGrpSpPr>
          <p:cNvPr id="64" name="Group 235">
            <a:extLst>
              <a:ext uri="{FF2B5EF4-FFF2-40B4-BE49-F238E27FC236}">
                <a16:creationId xmlns:a16="http://schemas.microsoft.com/office/drawing/2014/main" id="{DA34744D-EF3B-E642-BD7F-3EA783678835}"/>
              </a:ext>
            </a:extLst>
          </p:cNvPr>
          <p:cNvGrpSpPr>
            <a:grpSpLocks noChangeAspect="1"/>
          </p:cNvGrpSpPr>
          <p:nvPr/>
        </p:nvGrpSpPr>
        <p:grpSpPr bwMode="auto">
          <a:xfrm>
            <a:off x="634700" y="224286"/>
            <a:ext cx="458207" cy="505160"/>
            <a:chOff x="5822" y="2781"/>
            <a:chExt cx="283" cy="312"/>
          </a:xfrm>
        </p:grpSpPr>
        <p:sp>
          <p:nvSpPr>
            <p:cNvPr id="65" name="AutoShape 234">
              <a:extLst>
                <a:ext uri="{FF2B5EF4-FFF2-40B4-BE49-F238E27FC236}">
                  <a16:creationId xmlns:a16="http://schemas.microsoft.com/office/drawing/2014/main" id="{D93902F1-B366-0F43-BA89-102F2BC7243C}"/>
                </a:ext>
              </a:extLst>
            </p:cNvPr>
            <p:cNvSpPr>
              <a:spLocks noChangeAspect="1" noChangeArrowheads="1" noTextEdit="1"/>
            </p:cNvSpPr>
            <p:nvPr/>
          </p:nvSpPr>
          <p:spPr bwMode="auto">
            <a:xfrm>
              <a:off x="5822" y="2781"/>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Rectangle 236">
              <a:extLst>
                <a:ext uri="{FF2B5EF4-FFF2-40B4-BE49-F238E27FC236}">
                  <a16:creationId xmlns:a16="http://schemas.microsoft.com/office/drawing/2014/main" id="{0F940115-0945-CB41-A41A-98DD4B809A0C}"/>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Rectangle 237">
              <a:extLst>
                <a:ext uri="{FF2B5EF4-FFF2-40B4-BE49-F238E27FC236}">
                  <a16:creationId xmlns:a16="http://schemas.microsoft.com/office/drawing/2014/main" id="{2F1E6417-73B2-1246-A373-BC02D70E00A5}"/>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Rectangle 238">
              <a:extLst>
                <a:ext uri="{FF2B5EF4-FFF2-40B4-BE49-F238E27FC236}">
                  <a16:creationId xmlns:a16="http://schemas.microsoft.com/office/drawing/2014/main" id="{B9886B37-E91A-9446-835A-93D92C5D6025}"/>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Oval 239">
              <a:extLst>
                <a:ext uri="{FF2B5EF4-FFF2-40B4-BE49-F238E27FC236}">
                  <a16:creationId xmlns:a16="http://schemas.microsoft.com/office/drawing/2014/main" id="{52DE2BE3-2118-0641-A277-C0CB29E5AA18}"/>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Oval 240">
              <a:extLst>
                <a:ext uri="{FF2B5EF4-FFF2-40B4-BE49-F238E27FC236}">
                  <a16:creationId xmlns:a16="http://schemas.microsoft.com/office/drawing/2014/main" id="{A30A7462-05FB-FD4D-B7A2-0C3F510E47AA}"/>
                </a:ext>
              </a:extLst>
            </p:cNvPr>
            <p:cNvSpPr>
              <a:spLocks noChangeArrowheads="1"/>
            </p:cNvSpPr>
            <p:nvPr/>
          </p:nvSpPr>
          <p:spPr bwMode="auto">
            <a:xfrm>
              <a:off x="5934" y="2979"/>
              <a:ext cx="59" cy="59"/>
            </a:xfrm>
            <a:prstGeom prst="ellipse">
              <a:avLst/>
            </a:prstGeom>
            <a:solidFill>
              <a:srgbClr val="F8F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Oval 241">
              <a:extLst>
                <a:ext uri="{FF2B5EF4-FFF2-40B4-BE49-F238E27FC236}">
                  <a16:creationId xmlns:a16="http://schemas.microsoft.com/office/drawing/2014/main" id="{D1B0377B-B5D3-8F44-97EA-99A829C06C30}"/>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73" name="Group 72">
            <a:extLst>
              <a:ext uri="{FF2B5EF4-FFF2-40B4-BE49-F238E27FC236}">
                <a16:creationId xmlns:a16="http://schemas.microsoft.com/office/drawing/2014/main" id="{4FA98AF3-3540-824C-BEA3-B7C62B0BD7CD}"/>
              </a:ext>
            </a:extLst>
          </p:cNvPr>
          <p:cNvGrpSpPr/>
          <p:nvPr/>
        </p:nvGrpSpPr>
        <p:grpSpPr>
          <a:xfrm>
            <a:off x="9081751" y="4278471"/>
            <a:ext cx="580127" cy="454874"/>
            <a:chOff x="9206058" y="5213486"/>
            <a:chExt cx="568804" cy="445995"/>
          </a:xfrm>
        </p:grpSpPr>
        <p:sp>
          <p:nvSpPr>
            <p:cNvPr id="72" name="Freeform 5">
              <a:extLst>
                <a:ext uri="{FF2B5EF4-FFF2-40B4-BE49-F238E27FC236}">
                  <a16:creationId xmlns:a16="http://schemas.microsoft.com/office/drawing/2014/main" id="{71003320-AB94-124F-A716-8E294FA625AC}"/>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29" name="Group 28">
              <a:extLst>
                <a:ext uri="{FF2B5EF4-FFF2-40B4-BE49-F238E27FC236}">
                  <a16:creationId xmlns:a16="http://schemas.microsoft.com/office/drawing/2014/main" id="{BCB58C8F-614D-461D-AD39-64E29B2C1FB6}"/>
                </a:ext>
              </a:extLst>
            </p:cNvPr>
            <p:cNvGrpSpPr/>
            <p:nvPr/>
          </p:nvGrpSpPr>
          <p:grpSpPr>
            <a:xfrm rot="5400000">
              <a:off x="9376265" y="5257690"/>
              <a:ext cx="219148" cy="274777"/>
              <a:chOff x="13906501" y="3886200"/>
              <a:chExt cx="619125" cy="776287"/>
            </a:xfrm>
          </p:grpSpPr>
          <p:sp>
            <p:nvSpPr>
              <p:cNvPr id="30" name="Freeform 17">
                <a:extLst>
                  <a:ext uri="{FF2B5EF4-FFF2-40B4-BE49-F238E27FC236}">
                    <a16:creationId xmlns:a16="http://schemas.microsoft.com/office/drawing/2014/main" id="{EE41B100-CE85-4C93-8EEE-F4E01C385E8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1" name="Freeform 18">
                <a:extLst>
                  <a:ext uri="{FF2B5EF4-FFF2-40B4-BE49-F238E27FC236}">
                    <a16:creationId xmlns:a16="http://schemas.microsoft.com/office/drawing/2014/main" id="{3CA8BA4D-B983-4059-B6E7-19BBF6650CA4}"/>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2" name="Line 19">
                <a:extLst>
                  <a:ext uri="{FF2B5EF4-FFF2-40B4-BE49-F238E27FC236}">
                    <a16:creationId xmlns:a16="http://schemas.microsoft.com/office/drawing/2014/main" id="{BCF2CCDA-E536-4457-8B36-05CC43E71623}"/>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3" name="Freeform 20">
                <a:extLst>
                  <a:ext uri="{FF2B5EF4-FFF2-40B4-BE49-F238E27FC236}">
                    <a16:creationId xmlns:a16="http://schemas.microsoft.com/office/drawing/2014/main" id="{4B958471-8183-43ED-9DC8-39098E367CA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4" name="Line 21">
                <a:extLst>
                  <a:ext uri="{FF2B5EF4-FFF2-40B4-BE49-F238E27FC236}">
                    <a16:creationId xmlns:a16="http://schemas.microsoft.com/office/drawing/2014/main" id="{80159F80-2EEE-4ACA-A51B-42308E6F3987}"/>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5" name="Freeform 22">
                <a:extLst>
                  <a:ext uri="{FF2B5EF4-FFF2-40B4-BE49-F238E27FC236}">
                    <a16:creationId xmlns:a16="http://schemas.microsoft.com/office/drawing/2014/main" id="{AFA2DBEB-AC44-4BE2-8639-1F5D9F32A8A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6" name="Line 23">
                <a:extLst>
                  <a:ext uri="{FF2B5EF4-FFF2-40B4-BE49-F238E27FC236}">
                    <a16:creationId xmlns:a16="http://schemas.microsoft.com/office/drawing/2014/main" id="{6DEB7996-5345-49A4-89F4-7F28188E9339}"/>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grpSp>
        <p:nvGrpSpPr>
          <p:cNvPr id="74" name="Group 73">
            <a:extLst>
              <a:ext uri="{FF2B5EF4-FFF2-40B4-BE49-F238E27FC236}">
                <a16:creationId xmlns:a16="http://schemas.microsoft.com/office/drawing/2014/main" id="{1A46C9DA-D06C-C94E-AED1-005D409216F6}"/>
              </a:ext>
            </a:extLst>
          </p:cNvPr>
          <p:cNvGrpSpPr/>
          <p:nvPr/>
        </p:nvGrpSpPr>
        <p:grpSpPr>
          <a:xfrm>
            <a:off x="7394522" y="4705617"/>
            <a:ext cx="436304" cy="342102"/>
            <a:chOff x="9206058" y="5213486"/>
            <a:chExt cx="568804" cy="445995"/>
          </a:xfrm>
        </p:grpSpPr>
        <p:sp>
          <p:nvSpPr>
            <p:cNvPr id="75" name="Freeform 5">
              <a:extLst>
                <a:ext uri="{FF2B5EF4-FFF2-40B4-BE49-F238E27FC236}">
                  <a16:creationId xmlns:a16="http://schemas.microsoft.com/office/drawing/2014/main" id="{690D65E0-5B56-F44E-8C4F-4B7359D973DA}"/>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76" name="Group 75">
              <a:extLst>
                <a:ext uri="{FF2B5EF4-FFF2-40B4-BE49-F238E27FC236}">
                  <a16:creationId xmlns:a16="http://schemas.microsoft.com/office/drawing/2014/main" id="{69BD2EEF-4C95-9444-98F3-55C4848A80E0}"/>
                </a:ext>
              </a:extLst>
            </p:cNvPr>
            <p:cNvGrpSpPr/>
            <p:nvPr/>
          </p:nvGrpSpPr>
          <p:grpSpPr>
            <a:xfrm rot="5400000">
              <a:off x="9376265" y="5257690"/>
              <a:ext cx="219148" cy="274777"/>
              <a:chOff x="13906501" y="3886200"/>
              <a:chExt cx="619125" cy="776287"/>
            </a:xfrm>
          </p:grpSpPr>
          <p:sp>
            <p:nvSpPr>
              <p:cNvPr id="77" name="Freeform 17">
                <a:extLst>
                  <a:ext uri="{FF2B5EF4-FFF2-40B4-BE49-F238E27FC236}">
                    <a16:creationId xmlns:a16="http://schemas.microsoft.com/office/drawing/2014/main" id="{8C44345E-4D46-0941-A16A-86706C94B92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78" name="Freeform 18">
                <a:extLst>
                  <a:ext uri="{FF2B5EF4-FFF2-40B4-BE49-F238E27FC236}">
                    <a16:creationId xmlns:a16="http://schemas.microsoft.com/office/drawing/2014/main" id="{F88C10A8-5B74-8047-AF7D-115DCE6AE17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79" name="Line 19">
                <a:extLst>
                  <a:ext uri="{FF2B5EF4-FFF2-40B4-BE49-F238E27FC236}">
                    <a16:creationId xmlns:a16="http://schemas.microsoft.com/office/drawing/2014/main" id="{BECBA717-2322-FE4A-A6A2-3E937AF378AA}"/>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0" name="Freeform 20">
                <a:extLst>
                  <a:ext uri="{FF2B5EF4-FFF2-40B4-BE49-F238E27FC236}">
                    <a16:creationId xmlns:a16="http://schemas.microsoft.com/office/drawing/2014/main" id="{6A18E64E-20CE-3847-8558-C5FD8444FA99}"/>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1" name="Line 21">
                <a:extLst>
                  <a:ext uri="{FF2B5EF4-FFF2-40B4-BE49-F238E27FC236}">
                    <a16:creationId xmlns:a16="http://schemas.microsoft.com/office/drawing/2014/main" id="{EA4CB944-BAD8-5744-B2AE-ACD3AB297C5D}"/>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2" name="Freeform 22">
                <a:extLst>
                  <a:ext uri="{FF2B5EF4-FFF2-40B4-BE49-F238E27FC236}">
                    <a16:creationId xmlns:a16="http://schemas.microsoft.com/office/drawing/2014/main" id="{BDB2B7BA-06C2-124C-AE27-9C3D50706DF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3" name="Line 23">
                <a:extLst>
                  <a:ext uri="{FF2B5EF4-FFF2-40B4-BE49-F238E27FC236}">
                    <a16:creationId xmlns:a16="http://schemas.microsoft.com/office/drawing/2014/main" id="{9F21A9A5-FB8C-5043-B9BD-31A34E953C3E}"/>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grpSp>
        <p:nvGrpSpPr>
          <p:cNvPr id="84" name="Group 83">
            <a:extLst>
              <a:ext uri="{FF2B5EF4-FFF2-40B4-BE49-F238E27FC236}">
                <a16:creationId xmlns:a16="http://schemas.microsoft.com/office/drawing/2014/main" id="{34AAE703-69BB-454F-83A6-D4DAC12049E1}"/>
              </a:ext>
            </a:extLst>
          </p:cNvPr>
          <p:cNvGrpSpPr/>
          <p:nvPr/>
        </p:nvGrpSpPr>
        <p:grpSpPr>
          <a:xfrm>
            <a:off x="10772296" y="3419322"/>
            <a:ext cx="745758" cy="584746"/>
            <a:chOff x="9206058" y="5213486"/>
            <a:chExt cx="568804" cy="445995"/>
          </a:xfrm>
        </p:grpSpPr>
        <p:sp>
          <p:nvSpPr>
            <p:cNvPr id="85" name="Freeform 5">
              <a:extLst>
                <a:ext uri="{FF2B5EF4-FFF2-40B4-BE49-F238E27FC236}">
                  <a16:creationId xmlns:a16="http://schemas.microsoft.com/office/drawing/2014/main" id="{28B399F0-6490-B849-BEAA-48DBC9AACBCE}"/>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86" name="Group 85">
              <a:extLst>
                <a:ext uri="{FF2B5EF4-FFF2-40B4-BE49-F238E27FC236}">
                  <a16:creationId xmlns:a16="http://schemas.microsoft.com/office/drawing/2014/main" id="{AE56CEB8-85CB-0D42-9728-E1EF9AE4149D}"/>
                </a:ext>
              </a:extLst>
            </p:cNvPr>
            <p:cNvGrpSpPr/>
            <p:nvPr/>
          </p:nvGrpSpPr>
          <p:grpSpPr>
            <a:xfrm rot="5400000">
              <a:off x="9376265" y="5257690"/>
              <a:ext cx="219148" cy="274777"/>
              <a:chOff x="13906501" y="3886200"/>
              <a:chExt cx="619125" cy="776287"/>
            </a:xfrm>
          </p:grpSpPr>
          <p:sp>
            <p:nvSpPr>
              <p:cNvPr id="87" name="Freeform 17">
                <a:extLst>
                  <a:ext uri="{FF2B5EF4-FFF2-40B4-BE49-F238E27FC236}">
                    <a16:creationId xmlns:a16="http://schemas.microsoft.com/office/drawing/2014/main" id="{FA870EA7-715C-614F-AAAE-4781F4FD7AD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8" name="Freeform 18">
                <a:extLst>
                  <a:ext uri="{FF2B5EF4-FFF2-40B4-BE49-F238E27FC236}">
                    <a16:creationId xmlns:a16="http://schemas.microsoft.com/office/drawing/2014/main" id="{E59E265E-455A-7F47-8CC0-2180D2241E5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9" name="Line 19">
                <a:extLst>
                  <a:ext uri="{FF2B5EF4-FFF2-40B4-BE49-F238E27FC236}">
                    <a16:creationId xmlns:a16="http://schemas.microsoft.com/office/drawing/2014/main" id="{084064E7-DB8D-794B-9E7F-EFC1312A4470}"/>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0" name="Freeform 20">
                <a:extLst>
                  <a:ext uri="{FF2B5EF4-FFF2-40B4-BE49-F238E27FC236}">
                    <a16:creationId xmlns:a16="http://schemas.microsoft.com/office/drawing/2014/main" id="{7670752B-6322-BD4D-A7D8-EE98ACC69EB4}"/>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1" name="Line 21">
                <a:extLst>
                  <a:ext uri="{FF2B5EF4-FFF2-40B4-BE49-F238E27FC236}">
                    <a16:creationId xmlns:a16="http://schemas.microsoft.com/office/drawing/2014/main" id="{4005BBAA-DEF3-CB42-909B-2BA0EB8E184C}"/>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2" name="Freeform 22">
                <a:extLst>
                  <a:ext uri="{FF2B5EF4-FFF2-40B4-BE49-F238E27FC236}">
                    <a16:creationId xmlns:a16="http://schemas.microsoft.com/office/drawing/2014/main" id="{09E9C0C1-032D-964D-BD0D-9808A1AD70EF}"/>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3" name="Line 23">
                <a:extLst>
                  <a:ext uri="{FF2B5EF4-FFF2-40B4-BE49-F238E27FC236}">
                    <a16:creationId xmlns:a16="http://schemas.microsoft.com/office/drawing/2014/main" id="{64895FBB-BDA3-C642-A9FB-4E42D3E8B564}"/>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sp>
        <p:nvSpPr>
          <p:cNvPr id="94" name="Freeform 182">
            <a:extLst>
              <a:ext uri="{FF2B5EF4-FFF2-40B4-BE49-F238E27FC236}">
                <a16:creationId xmlns:a16="http://schemas.microsoft.com/office/drawing/2014/main" id="{C6117DB4-206D-7449-9AC4-16BEE1173017}"/>
              </a:ext>
            </a:extLst>
          </p:cNvPr>
          <p:cNvSpPr/>
          <p:nvPr/>
        </p:nvSpPr>
        <p:spPr bwMode="auto">
          <a:xfrm>
            <a:off x="7463717" y="4148765"/>
            <a:ext cx="302788" cy="38834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Freeform 182">
            <a:extLst>
              <a:ext uri="{FF2B5EF4-FFF2-40B4-BE49-F238E27FC236}">
                <a16:creationId xmlns:a16="http://schemas.microsoft.com/office/drawing/2014/main" id="{0FE3FC87-BB53-B24F-820D-3DD24DA5B643}"/>
              </a:ext>
            </a:extLst>
          </p:cNvPr>
          <p:cNvSpPr/>
          <p:nvPr/>
        </p:nvSpPr>
        <p:spPr bwMode="auto">
          <a:xfrm>
            <a:off x="8631804" y="3404900"/>
            <a:ext cx="366188" cy="46965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182">
            <a:extLst>
              <a:ext uri="{FF2B5EF4-FFF2-40B4-BE49-F238E27FC236}">
                <a16:creationId xmlns:a16="http://schemas.microsoft.com/office/drawing/2014/main" id="{4D882924-0390-474A-BEF8-FA77FE626BFC}"/>
              </a:ext>
            </a:extLst>
          </p:cNvPr>
          <p:cNvSpPr/>
          <p:nvPr/>
        </p:nvSpPr>
        <p:spPr bwMode="auto">
          <a:xfrm>
            <a:off x="9241411" y="2254402"/>
            <a:ext cx="551341" cy="70712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955466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2"/>
          <a:srcRect l="47257"/>
          <a:stretch/>
        </p:blipFill>
        <p:spPr>
          <a:xfrm>
            <a:off x="5877168" y="29"/>
            <a:ext cx="6558047" cy="6994467"/>
          </a:xfrm>
          <a:prstGeom prst="rect">
            <a:avLst/>
          </a:prstGeom>
        </p:spPr>
      </p:pic>
      <p:sp>
        <p:nvSpPr>
          <p:cNvPr id="5" name="Rectangle 4">
            <a:hlinkClick r:id="rId3"/>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Introduction to Azure Cosmos DB Core API</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endPar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267099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D502A4-D234-F049-BDF4-E3B77FE08B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1"/>
            <a:ext cx="12434711" cy="6994526"/>
          </a:xfrm>
          <a:prstGeom prst="rect">
            <a:avLst/>
          </a:prstGeom>
        </p:spPr>
      </p:pic>
      <p:sp>
        <p:nvSpPr>
          <p:cNvPr id="10" name="Rectangle 9">
            <a:extLst>
              <a:ext uri="{FF2B5EF4-FFF2-40B4-BE49-F238E27FC236}">
                <a16:creationId xmlns:a16="http://schemas.microsoft.com/office/drawing/2014/main" id="{88F4CDB3-7543-E64B-A00B-0E6D59B1B060}"/>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EB7DD5-CA0A-46D9-B3E8-1F19734D4D23}"/>
              </a:ext>
            </a:extLst>
          </p:cNvPr>
          <p:cNvSpPr>
            <a:spLocks noGrp="1"/>
          </p:cNvSpPr>
          <p:nvPr>
            <p:ph type="title"/>
          </p:nvPr>
        </p:nvSpPr>
        <p:spPr>
          <a:xfrm>
            <a:off x="680254" y="2298759"/>
            <a:ext cx="2177464" cy="1024634"/>
          </a:xfrm>
        </p:spPr>
        <p:txBody>
          <a:bodyPr anchor="b"/>
          <a:lstStyle/>
          <a:p>
            <a:r>
              <a:rPr lang="en-CA" sz="3264" dirty="0">
                <a:solidFill>
                  <a:schemeClr val="accent2"/>
                </a:solidFill>
              </a:rPr>
              <a:t>Apps run on data</a:t>
            </a:r>
            <a:endParaRPr lang="en-US" sz="3264" dirty="0">
              <a:solidFill>
                <a:schemeClr val="accent2"/>
              </a:solidFill>
            </a:endParaRPr>
          </a:p>
        </p:txBody>
      </p:sp>
      <p:sp>
        <p:nvSpPr>
          <p:cNvPr id="4" name="Rectangle 3">
            <a:extLst>
              <a:ext uri="{FF2B5EF4-FFF2-40B4-BE49-F238E27FC236}">
                <a16:creationId xmlns:a16="http://schemas.microsoft.com/office/drawing/2014/main" id="{08301FFD-7161-409F-8745-31529C2E9226}"/>
              </a:ext>
            </a:extLst>
          </p:cNvPr>
          <p:cNvSpPr/>
          <p:nvPr/>
        </p:nvSpPr>
        <p:spPr>
          <a:xfrm>
            <a:off x="680253" y="3497263"/>
            <a:ext cx="2389277" cy="1152549"/>
          </a:xfrm>
          <a:prstGeom prst="rect">
            <a:avLst/>
          </a:prstGeom>
        </p:spPr>
        <p:txBody>
          <a:bodyPr wrap="square" lIns="0" tIns="0" rIns="0" bIns="0">
            <a:spAutoFit/>
          </a:bodyPr>
          <a:lstStyle/>
          <a:p>
            <a:r>
              <a:rPr lang="en-CA" sz="1836" b="1" dirty="0">
                <a:solidFill>
                  <a:schemeClr val="bg1"/>
                </a:solidFill>
                <a:latin typeface="+mj-lt"/>
              </a:rPr>
              <a:t>Real-time data from different sources and in different forms  power modern apps  </a:t>
            </a:r>
            <a:endParaRPr lang="en-US" sz="1836" b="1" dirty="0">
              <a:solidFill>
                <a:schemeClr val="bg1"/>
              </a:solidFill>
              <a:latin typeface="+mj-lt"/>
            </a:endParaRPr>
          </a:p>
        </p:txBody>
      </p:sp>
    </p:spTree>
    <p:extLst>
      <p:ext uri="{BB962C8B-B14F-4D97-AF65-F5344CB8AC3E}">
        <p14:creationId xmlns:p14="http://schemas.microsoft.com/office/powerpoint/2010/main" val="167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91"/>
          </a:xfrm>
        </p:spPr>
        <p:txBody>
          <a:bodyPr/>
          <a:lstStyle/>
          <a:p>
            <a:r>
              <a:rPr lang="en-US" dirty="0">
                <a:solidFill>
                  <a:schemeClr val="accent2"/>
                </a:solidFill>
              </a:rPr>
              <a:t>A relational model</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graphicFrame>
        <p:nvGraphicFramePr>
          <p:cNvPr id="62" name="Table 11">
            <a:extLst>
              <a:ext uri="{FF2B5EF4-FFF2-40B4-BE49-F238E27FC236}">
                <a16:creationId xmlns:a16="http://schemas.microsoft.com/office/drawing/2014/main" id="{792DC996-ECFF-4433-B9F0-56BC163D4207}"/>
              </a:ext>
            </a:extLst>
          </p:cNvPr>
          <p:cNvGraphicFramePr>
            <a:graphicFrameLocks noGrp="1"/>
          </p:cNvGraphicFramePr>
          <p:nvPr>
            <p:extLst>
              <p:ext uri="{D42A27DB-BD31-4B8C-83A1-F6EECF244321}">
                <p14:modId xmlns:p14="http://schemas.microsoft.com/office/powerpoint/2010/main" val="3891444258"/>
              </p:ext>
            </p:extLst>
          </p:nvPr>
        </p:nvGraphicFramePr>
        <p:xfrm>
          <a:off x="4064427" y="3166018"/>
          <a:ext cx="5029200" cy="2135886"/>
        </p:xfrm>
        <a:graphic>
          <a:graphicData uri="http://schemas.openxmlformats.org/drawingml/2006/table">
            <a:tbl>
              <a:tblPr firstRow="1" bandRow="1">
                <a:tableStyleId>{5C22544A-7EE6-4342-B048-85BDC9FD1C3A}</a:tableStyleId>
              </a:tblPr>
              <a:tblGrid>
                <a:gridCol w="1820558">
                  <a:extLst>
                    <a:ext uri="{9D8B030D-6E8A-4147-A177-3AD203B41FA5}">
                      <a16:colId xmlns:a16="http://schemas.microsoft.com/office/drawing/2014/main" val="3736377284"/>
                    </a:ext>
                  </a:extLst>
                </a:gridCol>
                <a:gridCol w="3208642">
                  <a:extLst>
                    <a:ext uri="{9D8B030D-6E8A-4147-A177-3AD203B41FA5}">
                      <a16:colId xmlns:a16="http://schemas.microsoft.com/office/drawing/2014/main" val="3135617670"/>
                    </a:ext>
                  </a:extLst>
                </a:gridCol>
              </a:tblGrid>
              <a:tr h="370840">
                <a:tc gridSpan="2">
                  <a:txBody>
                    <a:bodyPr/>
                    <a:lstStyle/>
                    <a:p>
                      <a:r>
                        <a:rPr lang="en-US" dirty="0"/>
                        <a:t>Customer</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0012D555-C7DE</a:t>
                      </a:r>
                    </a:p>
                  </a:txBody>
                  <a:tcPr/>
                </a:tc>
                <a:extLst>
                  <a:ext uri="{0D108BD9-81ED-4DB2-BD59-A6C34878D82A}">
                    <a16:rowId xmlns:a16="http://schemas.microsoft.com/office/drawing/2014/main" val="4026770174"/>
                  </a:ext>
                </a:extLst>
              </a:tr>
              <a:tr h="370840">
                <a:tc>
                  <a:txBody>
                    <a:bodyPr/>
                    <a:lstStyle/>
                    <a:p>
                      <a:r>
                        <a:rPr lang="en-US" dirty="0" err="1"/>
                        <a:t>FullName</a:t>
                      </a:r>
                      <a:r>
                        <a:rPr lang="en-US" dirty="0"/>
                        <a:t>:</a:t>
                      </a:r>
                    </a:p>
                  </a:txBody>
                  <a:tcPr/>
                </a:tc>
                <a:tc>
                  <a:txBody>
                    <a:bodyPr/>
                    <a:lstStyle/>
                    <a:p>
                      <a:r>
                        <a:rPr lang="en-US" dirty="0"/>
                        <a:t>Franklin Ye</a:t>
                      </a:r>
                    </a:p>
                  </a:txBody>
                  <a:tcPr/>
                </a:tc>
                <a:extLst>
                  <a:ext uri="{0D108BD9-81ED-4DB2-BD59-A6C34878D82A}">
                    <a16:rowId xmlns:a16="http://schemas.microsoft.com/office/drawing/2014/main" val="257421679"/>
                  </a:ext>
                </a:extLst>
              </a:tr>
              <a:tr h="370840">
                <a:tc>
                  <a:txBody>
                    <a:bodyPr/>
                    <a:lstStyle/>
                    <a:p>
                      <a:r>
                        <a:rPr lang="en-US" dirty="0" err="1"/>
                        <a:t>EmailAddress</a:t>
                      </a:r>
                      <a:r>
                        <a:rPr lang="en-US" dirty="0"/>
                        <a:t>:</a:t>
                      </a:r>
                    </a:p>
                  </a:txBody>
                  <a:tcPr/>
                </a:tc>
                <a:tc>
                  <a:txBody>
                    <a:bodyPr/>
                    <a:lstStyle/>
                    <a:p>
                      <a:r>
                        <a:rPr lang="en-US" sz="1800" b="0" i="0" kern="1200" dirty="0" err="1">
                          <a:solidFill>
                            <a:schemeClr val="dk1"/>
                          </a:solidFill>
                          <a:effectLst/>
                          <a:latin typeface="+mn-lt"/>
                          <a:ea typeface="+mn-ea"/>
                          <a:cs typeface="+mn-cs"/>
                        </a:rPr>
                        <a:t>fye@adventure.works</a:t>
                      </a:r>
                      <a:endParaRPr lang="en-US" dirty="0"/>
                    </a:p>
                  </a:txBody>
                  <a:tcPr/>
                </a:tc>
                <a:extLst>
                  <a:ext uri="{0D108BD9-81ED-4DB2-BD59-A6C34878D82A}">
                    <a16:rowId xmlns:a16="http://schemas.microsoft.com/office/drawing/2014/main" val="936029972"/>
                  </a:ext>
                </a:extLst>
              </a:tr>
              <a:tr h="370840">
                <a:tc>
                  <a:txBody>
                    <a:bodyPr/>
                    <a:lstStyle/>
                    <a:p>
                      <a:r>
                        <a:rPr lang="en-US" dirty="0"/>
                        <a:t>Address:</a:t>
                      </a:r>
                    </a:p>
                  </a:txBody>
                  <a:tcPr/>
                </a:tc>
                <a:tc>
                  <a:txBody>
                    <a:bodyPr/>
                    <a:lstStyle/>
                    <a:p>
                      <a:r>
                        <a:rPr lang="en-US" dirty="0"/>
                        <a:t>9505 </a:t>
                      </a:r>
                      <a:r>
                        <a:rPr lang="en-US" dirty="0" err="1"/>
                        <a:t>Hargate</a:t>
                      </a:r>
                      <a:r>
                        <a:rPr lang="en-US" dirty="0"/>
                        <a:t> Court</a:t>
                      </a:r>
                      <a:br>
                        <a:rPr lang="en-US" dirty="0"/>
                      </a:br>
                      <a:r>
                        <a:rPr lang="en-US" dirty="0"/>
                        <a:t>Bellflower, CA 90706 US</a:t>
                      </a:r>
                    </a:p>
                  </a:txBody>
                  <a:tcPr/>
                </a:tc>
                <a:extLst>
                  <a:ext uri="{0D108BD9-81ED-4DB2-BD59-A6C34878D82A}">
                    <a16:rowId xmlns:a16="http://schemas.microsoft.com/office/drawing/2014/main" val="3510146952"/>
                  </a:ext>
                </a:extLst>
              </a:tr>
            </a:tbl>
          </a:graphicData>
        </a:graphic>
      </p:graphicFrame>
      <p:pic>
        <p:nvPicPr>
          <p:cNvPr id="8" name="Graphic 7">
            <a:extLst>
              <a:ext uri="{FF2B5EF4-FFF2-40B4-BE49-F238E27FC236}">
                <a16:creationId xmlns:a16="http://schemas.microsoft.com/office/drawing/2014/main" id="{DE371DFA-9AB4-435E-B7C9-55B371465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10" name="Straight Arrow Connector 9">
            <a:extLst>
              <a:ext uri="{FF2B5EF4-FFF2-40B4-BE49-F238E27FC236}">
                <a16:creationId xmlns:a16="http://schemas.microsoft.com/office/drawing/2014/main" id="{D7761F08-5010-474A-8560-E1F9A3A6AF0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4961E30E-291B-4458-B993-6A7ECB894908}"/>
              </a:ext>
            </a:extLst>
          </p:cNvPr>
          <p:cNvGrpSpPr/>
          <p:nvPr/>
        </p:nvGrpSpPr>
        <p:grpSpPr>
          <a:xfrm>
            <a:off x="6012290" y="2050455"/>
            <a:ext cx="1133475" cy="1037510"/>
            <a:chOff x="5603453" y="5301339"/>
            <a:chExt cx="1133475" cy="1037510"/>
          </a:xfrm>
        </p:grpSpPr>
        <p:pic>
          <p:nvPicPr>
            <p:cNvPr id="18" name="Graphic 17">
              <a:extLst>
                <a:ext uri="{FF2B5EF4-FFF2-40B4-BE49-F238E27FC236}">
                  <a16:creationId xmlns:a16="http://schemas.microsoft.com/office/drawing/2014/main" id="{F993856E-9987-42C5-B41A-0292058ECD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19" name="TextBox 18">
              <a:extLst>
                <a:ext uri="{FF2B5EF4-FFF2-40B4-BE49-F238E27FC236}">
                  <a16:creationId xmlns:a16="http://schemas.microsoft.com/office/drawing/2014/main" id="{A98FAA88-6268-4A16-9D56-C477F444EFD9}"/>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v1</a:t>
              </a:r>
            </a:p>
          </p:txBody>
        </p:sp>
      </p:grpSp>
    </p:spTree>
    <p:extLst>
      <p:ext uri="{BB962C8B-B14F-4D97-AF65-F5344CB8AC3E}">
        <p14:creationId xmlns:p14="http://schemas.microsoft.com/office/powerpoint/2010/main" val="306635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91"/>
          </a:xfrm>
        </p:spPr>
        <p:txBody>
          <a:bodyPr/>
          <a:lstStyle/>
          <a:p>
            <a:r>
              <a:rPr lang="en-US" dirty="0">
                <a:solidFill>
                  <a:schemeClr val="accent2"/>
                </a:solidFill>
              </a:rPr>
              <a:t>Evolving the model</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graphicFrame>
        <p:nvGraphicFramePr>
          <p:cNvPr id="62" name="Table 11">
            <a:extLst>
              <a:ext uri="{FF2B5EF4-FFF2-40B4-BE49-F238E27FC236}">
                <a16:creationId xmlns:a16="http://schemas.microsoft.com/office/drawing/2014/main" id="{792DC996-ECFF-4433-B9F0-56BC163D4207}"/>
              </a:ext>
            </a:extLst>
          </p:cNvPr>
          <p:cNvGraphicFramePr>
            <a:graphicFrameLocks noGrp="1"/>
          </p:cNvGraphicFramePr>
          <p:nvPr>
            <p:extLst>
              <p:ext uri="{D42A27DB-BD31-4B8C-83A1-F6EECF244321}">
                <p14:modId xmlns:p14="http://schemas.microsoft.com/office/powerpoint/2010/main" val="1631351888"/>
              </p:ext>
            </p:extLst>
          </p:nvPr>
        </p:nvGraphicFramePr>
        <p:xfrm>
          <a:off x="4064427" y="3166018"/>
          <a:ext cx="5029200" cy="3340989"/>
        </p:xfrm>
        <a:graphic>
          <a:graphicData uri="http://schemas.openxmlformats.org/drawingml/2006/table">
            <a:tbl>
              <a:tblPr firstRow="1" bandRow="1">
                <a:tableStyleId>{5C22544A-7EE6-4342-B048-85BDC9FD1C3A}</a:tableStyleId>
              </a:tblPr>
              <a:tblGrid>
                <a:gridCol w="1820558">
                  <a:extLst>
                    <a:ext uri="{9D8B030D-6E8A-4147-A177-3AD203B41FA5}">
                      <a16:colId xmlns:a16="http://schemas.microsoft.com/office/drawing/2014/main" val="3736377284"/>
                    </a:ext>
                  </a:extLst>
                </a:gridCol>
                <a:gridCol w="3208642">
                  <a:extLst>
                    <a:ext uri="{9D8B030D-6E8A-4147-A177-3AD203B41FA5}">
                      <a16:colId xmlns:a16="http://schemas.microsoft.com/office/drawing/2014/main" val="3135617670"/>
                    </a:ext>
                  </a:extLst>
                </a:gridCol>
              </a:tblGrid>
              <a:tr h="370840">
                <a:tc gridSpan="2">
                  <a:txBody>
                    <a:bodyPr/>
                    <a:lstStyle/>
                    <a:p>
                      <a:r>
                        <a:rPr lang="en-US" dirty="0"/>
                        <a:t>Customer</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0012D555-C7DE</a:t>
                      </a:r>
                    </a:p>
                  </a:txBody>
                  <a:tcPr/>
                </a:tc>
                <a:extLst>
                  <a:ext uri="{0D108BD9-81ED-4DB2-BD59-A6C34878D82A}">
                    <a16:rowId xmlns:a16="http://schemas.microsoft.com/office/drawing/2014/main" val="4026770174"/>
                  </a:ext>
                </a:extLst>
              </a:tr>
              <a:tr h="370840">
                <a:tc>
                  <a:txBody>
                    <a:bodyPr/>
                    <a:lstStyle/>
                    <a:p>
                      <a:r>
                        <a:rPr lang="en-US" dirty="0" err="1"/>
                        <a:t>FullName</a:t>
                      </a:r>
                      <a:r>
                        <a:rPr lang="en-US" dirty="0"/>
                        <a:t>:</a:t>
                      </a:r>
                    </a:p>
                  </a:txBody>
                  <a:tcPr/>
                </a:tc>
                <a:tc>
                  <a:txBody>
                    <a:bodyPr/>
                    <a:lstStyle/>
                    <a:p>
                      <a:r>
                        <a:rPr lang="en-US" dirty="0"/>
                        <a:t>Franklin Ye</a:t>
                      </a:r>
                    </a:p>
                  </a:txBody>
                  <a:tcPr/>
                </a:tc>
                <a:extLst>
                  <a:ext uri="{0D108BD9-81ED-4DB2-BD59-A6C34878D82A}">
                    <a16:rowId xmlns:a16="http://schemas.microsoft.com/office/drawing/2014/main" val="257421679"/>
                  </a:ext>
                </a:extLst>
              </a:tr>
              <a:tr h="370840">
                <a:tc>
                  <a:txBody>
                    <a:bodyPr/>
                    <a:lstStyle/>
                    <a:p>
                      <a:r>
                        <a:rPr lang="en-US" dirty="0" err="1"/>
                        <a:t>EmailAddress</a:t>
                      </a:r>
                      <a:r>
                        <a:rPr lang="en-US" dirty="0"/>
                        <a:t>:</a:t>
                      </a:r>
                    </a:p>
                  </a:txBody>
                  <a:tcPr/>
                </a:tc>
                <a:tc>
                  <a:txBody>
                    <a:bodyPr/>
                    <a:lstStyle/>
                    <a:p>
                      <a:r>
                        <a:rPr lang="en-US" sz="1800" b="0" i="0" kern="1200" dirty="0" err="1">
                          <a:solidFill>
                            <a:schemeClr val="dk1"/>
                          </a:solidFill>
                          <a:effectLst/>
                          <a:latin typeface="+mn-lt"/>
                          <a:ea typeface="+mn-ea"/>
                          <a:cs typeface="+mn-cs"/>
                        </a:rPr>
                        <a:t>fye@adventure.works</a:t>
                      </a:r>
                      <a:endParaRPr lang="en-US" dirty="0"/>
                    </a:p>
                  </a:txBody>
                  <a:tcPr/>
                </a:tc>
                <a:extLst>
                  <a:ext uri="{0D108BD9-81ED-4DB2-BD59-A6C34878D82A}">
                    <a16:rowId xmlns:a16="http://schemas.microsoft.com/office/drawing/2014/main" val="936029972"/>
                  </a:ext>
                </a:extLst>
              </a:tr>
              <a:tr h="370840">
                <a:tc>
                  <a:txBody>
                    <a:bodyPr/>
                    <a:lstStyle/>
                    <a:p>
                      <a:r>
                        <a:rPr lang="en-US" dirty="0"/>
                        <a:t>Street:</a:t>
                      </a:r>
                    </a:p>
                  </a:txBody>
                  <a:tcPr/>
                </a:tc>
                <a:tc>
                  <a:txBody>
                    <a:bodyPr/>
                    <a:lstStyle/>
                    <a:p>
                      <a:r>
                        <a:rPr lang="en-US" dirty="0"/>
                        <a:t>9505 </a:t>
                      </a:r>
                      <a:r>
                        <a:rPr lang="en-US" dirty="0" err="1"/>
                        <a:t>Hargate</a:t>
                      </a:r>
                      <a:r>
                        <a:rPr lang="en-US" dirty="0"/>
                        <a:t> Court</a:t>
                      </a:r>
                    </a:p>
                  </a:txBody>
                  <a:tcPr/>
                </a:tc>
                <a:extLst>
                  <a:ext uri="{0D108BD9-81ED-4DB2-BD59-A6C34878D82A}">
                    <a16:rowId xmlns:a16="http://schemas.microsoft.com/office/drawing/2014/main" val="3510146952"/>
                  </a:ext>
                </a:extLst>
              </a:tr>
              <a:tr h="370840">
                <a:tc>
                  <a:txBody>
                    <a:bodyPr/>
                    <a:lstStyle/>
                    <a:p>
                      <a:r>
                        <a:rPr lang="en-US" dirty="0"/>
                        <a:t>City</a:t>
                      </a:r>
                    </a:p>
                  </a:txBody>
                  <a:tcPr/>
                </a:tc>
                <a:tc>
                  <a:txBody>
                    <a:bodyPr/>
                    <a:lstStyle/>
                    <a:p>
                      <a:r>
                        <a:rPr lang="en-US" dirty="0"/>
                        <a:t>Bellflower</a:t>
                      </a:r>
                    </a:p>
                  </a:txBody>
                  <a:tcPr/>
                </a:tc>
                <a:extLst>
                  <a:ext uri="{0D108BD9-81ED-4DB2-BD59-A6C34878D82A}">
                    <a16:rowId xmlns:a16="http://schemas.microsoft.com/office/drawing/2014/main" val="2911300547"/>
                  </a:ext>
                </a:extLst>
              </a:tr>
              <a:tr h="370840">
                <a:tc>
                  <a:txBody>
                    <a:bodyPr/>
                    <a:lstStyle/>
                    <a:p>
                      <a:r>
                        <a:rPr lang="en-US" dirty="0"/>
                        <a:t>State</a:t>
                      </a:r>
                    </a:p>
                  </a:txBody>
                  <a:tcPr/>
                </a:tc>
                <a:tc>
                  <a:txBody>
                    <a:bodyPr/>
                    <a:lstStyle/>
                    <a:p>
                      <a:r>
                        <a:rPr lang="en-US" dirty="0"/>
                        <a:t>CA</a:t>
                      </a:r>
                    </a:p>
                  </a:txBody>
                  <a:tcPr/>
                </a:tc>
                <a:extLst>
                  <a:ext uri="{0D108BD9-81ED-4DB2-BD59-A6C34878D82A}">
                    <a16:rowId xmlns:a16="http://schemas.microsoft.com/office/drawing/2014/main" val="3500209506"/>
                  </a:ext>
                </a:extLst>
              </a:tr>
              <a:tr h="370840">
                <a:tc>
                  <a:txBody>
                    <a:bodyPr/>
                    <a:lstStyle/>
                    <a:p>
                      <a:r>
                        <a:rPr lang="en-US" dirty="0"/>
                        <a:t>Zip</a:t>
                      </a:r>
                    </a:p>
                  </a:txBody>
                  <a:tcPr/>
                </a:tc>
                <a:tc>
                  <a:txBody>
                    <a:bodyPr/>
                    <a:lstStyle/>
                    <a:p>
                      <a:r>
                        <a:rPr lang="en-US" dirty="0"/>
                        <a:t>90706</a:t>
                      </a:r>
                    </a:p>
                  </a:txBody>
                  <a:tcPr/>
                </a:tc>
                <a:extLst>
                  <a:ext uri="{0D108BD9-81ED-4DB2-BD59-A6C34878D82A}">
                    <a16:rowId xmlns:a16="http://schemas.microsoft.com/office/drawing/2014/main" val="184824049"/>
                  </a:ext>
                </a:extLst>
              </a:tr>
              <a:tr h="370840">
                <a:tc>
                  <a:txBody>
                    <a:bodyPr/>
                    <a:lstStyle/>
                    <a:p>
                      <a:r>
                        <a:rPr lang="en-US" dirty="0"/>
                        <a:t>Country</a:t>
                      </a:r>
                    </a:p>
                  </a:txBody>
                  <a:tcPr/>
                </a:tc>
                <a:tc>
                  <a:txBody>
                    <a:bodyPr/>
                    <a:lstStyle/>
                    <a:p>
                      <a:r>
                        <a:rPr lang="en-US" dirty="0"/>
                        <a:t>United States</a:t>
                      </a:r>
                    </a:p>
                  </a:txBody>
                  <a:tcPr/>
                </a:tc>
                <a:extLst>
                  <a:ext uri="{0D108BD9-81ED-4DB2-BD59-A6C34878D82A}">
                    <a16:rowId xmlns:a16="http://schemas.microsoft.com/office/drawing/2014/main" val="3819886536"/>
                  </a:ext>
                </a:extLst>
              </a:tr>
            </a:tbl>
          </a:graphicData>
        </a:graphic>
      </p:graphicFrame>
      <p:pic>
        <p:nvPicPr>
          <p:cNvPr id="8" name="Graphic 7">
            <a:extLst>
              <a:ext uri="{FF2B5EF4-FFF2-40B4-BE49-F238E27FC236}">
                <a16:creationId xmlns:a16="http://schemas.microsoft.com/office/drawing/2014/main" id="{DE371DFA-9AB4-435E-B7C9-55B371465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10" name="Straight Arrow Connector 9">
            <a:extLst>
              <a:ext uri="{FF2B5EF4-FFF2-40B4-BE49-F238E27FC236}">
                <a16:creationId xmlns:a16="http://schemas.microsoft.com/office/drawing/2014/main" id="{D7761F08-5010-474A-8560-E1F9A3A6AF0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5" name="Group 14">
            <a:extLst>
              <a:ext uri="{FF2B5EF4-FFF2-40B4-BE49-F238E27FC236}">
                <a16:creationId xmlns:a16="http://schemas.microsoft.com/office/drawing/2014/main" id="{E2B4C1C8-BD8F-4710-B0CE-683B28BE9F9C}"/>
              </a:ext>
            </a:extLst>
          </p:cNvPr>
          <p:cNvGrpSpPr/>
          <p:nvPr/>
        </p:nvGrpSpPr>
        <p:grpSpPr>
          <a:xfrm>
            <a:off x="6012290" y="2050455"/>
            <a:ext cx="1133475" cy="1037510"/>
            <a:chOff x="5603453" y="5301339"/>
            <a:chExt cx="1133475" cy="1037510"/>
          </a:xfrm>
        </p:grpSpPr>
        <p:pic>
          <p:nvPicPr>
            <p:cNvPr id="21" name="Graphic 20">
              <a:extLst>
                <a:ext uri="{FF2B5EF4-FFF2-40B4-BE49-F238E27FC236}">
                  <a16:creationId xmlns:a16="http://schemas.microsoft.com/office/drawing/2014/main" id="{C4376FE9-779F-42D8-B4B0-5E14D3D69A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22" name="TextBox 21">
              <a:extLst>
                <a:ext uri="{FF2B5EF4-FFF2-40B4-BE49-F238E27FC236}">
                  <a16:creationId xmlns:a16="http://schemas.microsoft.com/office/drawing/2014/main" id="{73E895D7-10F4-44EB-AC50-FC8B5CAEC344}"/>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v2</a:t>
              </a:r>
            </a:p>
          </p:txBody>
        </p:sp>
      </p:grpSp>
      <p:grpSp>
        <p:nvGrpSpPr>
          <p:cNvPr id="16" name="Group 15">
            <a:extLst>
              <a:ext uri="{FF2B5EF4-FFF2-40B4-BE49-F238E27FC236}">
                <a16:creationId xmlns:a16="http://schemas.microsoft.com/office/drawing/2014/main" id="{5CB1908C-6C23-4B2D-835B-A916EB524F5E}"/>
              </a:ext>
            </a:extLst>
          </p:cNvPr>
          <p:cNvGrpSpPr/>
          <p:nvPr/>
        </p:nvGrpSpPr>
        <p:grpSpPr>
          <a:xfrm>
            <a:off x="3802489" y="2050455"/>
            <a:ext cx="1133475" cy="1037510"/>
            <a:chOff x="5603453" y="5301339"/>
            <a:chExt cx="1133475" cy="1037510"/>
          </a:xfrm>
        </p:grpSpPr>
        <p:pic>
          <p:nvPicPr>
            <p:cNvPr id="19" name="Graphic 18">
              <a:extLst>
                <a:ext uri="{FF2B5EF4-FFF2-40B4-BE49-F238E27FC236}">
                  <a16:creationId xmlns:a16="http://schemas.microsoft.com/office/drawing/2014/main" id="{512E4FAD-D441-445E-AA4F-A54BB73478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20" name="TextBox 19">
              <a:extLst>
                <a:ext uri="{FF2B5EF4-FFF2-40B4-BE49-F238E27FC236}">
                  <a16:creationId xmlns:a16="http://schemas.microsoft.com/office/drawing/2014/main" id="{A665C06C-1B85-41B3-BFCE-03CFA1973978}"/>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v1</a:t>
              </a:r>
            </a:p>
          </p:txBody>
        </p:sp>
      </p:grpSp>
      <p:cxnSp>
        <p:nvCxnSpPr>
          <p:cNvPr id="17" name="Straight Arrow Connector 16">
            <a:extLst>
              <a:ext uri="{FF2B5EF4-FFF2-40B4-BE49-F238E27FC236}">
                <a16:creationId xmlns:a16="http://schemas.microsoft.com/office/drawing/2014/main" id="{801BD1B9-A47F-4899-A17F-9B236B9E9962}"/>
              </a:ext>
            </a:extLst>
          </p:cNvPr>
          <p:cNvCxnSpPr/>
          <p:nvPr/>
        </p:nvCxnSpPr>
        <p:spPr>
          <a:xfrm>
            <a:off x="5245527" y="2597226"/>
            <a:ext cx="4572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Multiplication Sign 17">
            <a:extLst>
              <a:ext uri="{FF2B5EF4-FFF2-40B4-BE49-F238E27FC236}">
                <a16:creationId xmlns:a16="http://schemas.microsoft.com/office/drawing/2014/main" id="{80FC9A39-55B5-4182-953E-FD34FF2FEF0A}"/>
              </a:ext>
            </a:extLst>
          </p:cNvPr>
          <p:cNvSpPr/>
          <p:nvPr/>
        </p:nvSpPr>
        <p:spPr bwMode="auto">
          <a:xfrm>
            <a:off x="3891866" y="2316118"/>
            <a:ext cx="735647" cy="562215"/>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36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LO20b_Sylvie_canteen_screen_003">
            <a:extLst>
              <a:ext uri="{FF2B5EF4-FFF2-40B4-BE49-F238E27FC236}">
                <a16:creationId xmlns:a16="http://schemas.microsoft.com/office/drawing/2014/main" id="{989A4F08-7BFE-224E-8F8B-A5BA9104F2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399B7AC-5E60-7143-A0C4-72D5C682A943}"/>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3DC2D1A3-E124-2F40-9075-E486F3C75604}"/>
              </a:ext>
            </a:extLst>
          </p:cNvPr>
          <p:cNvSpPr>
            <a:spLocks noGrp="1"/>
          </p:cNvSpPr>
          <p:nvPr>
            <p:ph type="title"/>
          </p:nvPr>
        </p:nvSpPr>
        <p:spPr>
          <a:xfrm>
            <a:off x="680253" y="1786445"/>
            <a:ext cx="2794576" cy="1536950"/>
          </a:xfrm>
        </p:spPr>
        <p:txBody>
          <a:bodyPr anchor="b"/>
          <a:lstStyle/>
          <a:p>
            <a:r>
              <a:rPr lang="en-CA" sz="3264" dirty="0">
                <a:solidFill>
                  <a:schemeClr val="accent2"/>
                </a:solidFill>
              </a:rPr>
              <a:t>Developers have new requirements</a:t>
            </a:r>
          </a:p>
        </p:txBody>
      </p:sp>
      <p:sp>
        <p:nvSpPr>
          <p:cNvPr id="15" name="Rectangle 14">
            <a:extLst>
              <a:ext uri="{FF2B5EF4-FFF2-40B4-BE49-F238E27FC236}">
                <a16:creationId xmlns:a16="http://schemas.microsoft.com/office/drawing/2014/main" id="{587E131F-8839-A24C-B5FA-769EF81C5B64}"/>
              </a:ext>
            </a:extLst>
          </p:cNvPr>
          <p:cNvSpPr/>
          <p:nvPr/>
        </p:nvSpPr>
        <p:spPr>
          <a:xfrm>
            <a:off x="680253" y="3497262"/>
            <a:ext cx="2794576" cy="1695079"/>
          </a:xfrm>
          <a:prstGeom prst="rect">
            <a:avLst/>
          </a:prstGeom>
        </p:spPr>
        <p:txBody>
          <a:bodyPr wrap="square" lIns="0" tIns="0" rIns="0" bIns="0">
            <a:spAutoFit/>
          </a:bodyPr>
          <a:lstStyle/>
          <a:p>
            <a:r>
              <a:rPr lang="en-CA" sz="1836" b="1" dirty="0">
                <a:solidFill>
                  <a:schemeClr val="bg1"/>
                </a:solidFill>
                <a:latin typeface="+mj-lt"/>
              </a:rPr>
              <a:t>Today, devs need the flexibility to enable rapid app development, the responsiveness to manage changes, and the ability to handle high data volumes</a:t>
            </a:r>
          </a:p>
        </p:txBody>
      </p:sp>
    </p:spTree>
    <p:extLst>
      <p:ext uri="{BB962C8B-B14F-4D97-AF65-F5344CB8AC3E}">
        <p14:creationId xmlns:p14="http://schemas.microsoft.com/office/powerpoint/2010/main" val="156224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91"/>
          </a:xfrm>
        </p:spPr>
        <p:txBody>
          <a:bodyPr/>
          <a:lstStyle/>
          <a:p>
            <a:r>
              <a:rPr lang="en-US" dirty="0">
                <a:solidFill>
                  <a:schemeClr val="accent2"/>
                </a:solidFill>
              </a:rPr>
              <a:t>Splitting the model</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graphicFrame>
        <p:nvGraphicFramePr>
          <p:cNvPr id="62" name="Table 11">
            <a:extLst>
              <a:ext uri="{FF2B5EF4-FFF2-40B4-BE49-F238E27FC236}">
                <a16:creationId xmlns:a16="http://schemas.microsoft.com/office/drawing/2014/main" id="{792DC996-ECFF-4433-B9F0-56BC163D4207}"/>
              </a:ext>
            </a:extLst>
          </p:cNvPr>
          <p:cNvGraphicFramePr>
            <a:graphicFrameLocks noGrp="1"/>
          </p:cNvGraphicFramePr>
          <p:nvPr>
            <p:extLst>
              <p:ext uri="{D42A27DB-BD31-4B8C-83A1-F6EECF244321}">
                <p14:modId xmlns:p14="http://schemas.microsoft.com/office/powerpoint/2010/main" val="4097529057"/>
              </p:ext>
            </p:extLst>
          </p:nvPr>
        </p:nvGraphicFramePr>
        <p:xfrm>
          <a:off x="4064427" y="3166018"/>
          <a:ext cx="5029200" cy="1484884"/>
        </p:xfrm>
        <a:graphic>
          <a:graphicData uri="http://schemas.openxmlformats.org/drawingml/2006/table">
            <a:tbl>
              <a:tblPr firstRow="1" bandRow="1">
                <a:tableStyleId>{5C22544A-7EE6-4342-B048-85BDC9FD1C3A}</a:tableStyleId>
              </a:tblPr>
              <a:tblGrid>
                <a:gridCol w="1820558">
                  <a:extLst>
                    <a:ext uri="{9D8B030D-6E8A-4147-A177-3AD203B41FA5}">
                      <a16:colId xmlns:a16="http://schemas.microsoft.com/office/drawing/2014/main" val="3736377284"/>
                    </a:ext>
                  </a:extLst>
                </a:gridCol>
                <a:gridCol w="3208642">
                  <a:extLst>
                    <a:ext uri="{9D8B030D-6E8A-4147-A177-3AD203B41FA5}">
                      <a16:colId xmlns:a16="http://schemas.microsoft.com/office/drawing/2014/main" val="3135617670"/>
                    </a:ext>
                  </a:extLst>
                </a:gridCol>
              </a:tblGrid>
              <a:tr h="370840">
                <a:tc gridSpan="2">
                  <a:txBody>
                    <a:bodyPr/>
                    <a:lstStyle/>
                    <a:p>
                      <a:r>
                        <a:rPr lang="en-US" dirty="0"/>
                        <a:t>Customer</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0012D555-C7DE</a:t>
                      </a:r>
                    </a:p>
                  </a:txBody>
                  <a:tcPr/>
                </a:tc>
                <a:extLst>
                  <a:ext uri="{0D108BD9-81ED-4DB2-BD59-A6C34878D82A}">
                    <a16:rowId xmlns:a16="http://schemas.microsoft.com/office/drawing/2014/main" val="4026770174"/>
                  </a:ext>
                </a:extLst>
              </a:tr>
              <a:tr h="370840">
                <a:tc>
                  <a:txBody>
                    <a:bodyPr/>
                    <a:lstStyle/>
                    <a:p>
                      <a:r>
                        <a:rPr lang="en-US" dirty="0" err="1"/>
                        <a:t>FullName</a:t>
                      </a:r>
                      <a:r>
                        <a:rPr lang="en-US" dirty="0"/>
                        <a:t>:</a:t>
                      </a:r>
                    </a:p>
                  </a:txBody>
                  <a:tcPr/>
                </a:tc>
                <a:tc>
                  <a:txBody>
                    <a:bodyPr/>
                    <a:lstStyle/>
                    <a:p>
                      <a:r>
                        <a:rPr lang="en-US" dirty="0"/>
                        <a:t>Franklin Ye</a:t>
                      </a:r>
                    </a:p>
                  </a:txBody>
                  <a:tcPr/>
                </a:tc>
                <a:extLst>
                  <a:ext uri="{0D108BD9-81ED-4DB2-BD59-A6C34878D82A}">
                    <a16:rowId xmlns:a16="http://schemas.microsoft.com/office/drawing/2014/main" val="257421679"/>
                  </a:ext>
                </a:extLst>
              </a:tr>
              <a:tr h="370840">
                <a:tc>
                  <a:txBody>
                    <a:bodyPr/>
                    <a:lstStyle/>
                    <a:p>
                      <a:r>
                        <a:rPr lang="en-US" dirty="0" err="1"/>
                        <a:t>EmailAddress</a:t>
                      </a:r>
                      <a:r>
                        <a:rPr lang="en-US" dirty="0"/>
                        <a:t>:</a:t>
                      </a:r>
                    </a:p>
                  </a:txBody>
                  <a:tcPr/>
                </a:tc>
                <a:tc>
                  <a:txBody>
                    <a:bodyPr/>
                    <a:lstStyle/>
                    <a:p>
                      <a:r>
                        <a:rPr lang="en-US" sz="1800" b="0" i="0" kern="1200" dirty="0" err="1">
                          <a:solidFill>
                            <a:schemeClr val="dk1"/>
                          </a:solidFill>
                          <a:effectLst/>
                          <a:latin typeface="+mn-lt"/>
                          <a:ea typeface="+mn-ea"/>
                          <a:cs typeface="+mn-cs"/>
                        </a:rPr>
                        <a:t>fye@adventure.works</a:t>
                      </a:r>
                      <a:endParaRPr lang="en-US" dirty="0"/>
                    </a:p>
                  </a:txBody>
                  <a:tcPr/>
                </a:tc>
                <a:extLst>
                  <a:ext uri="{0D108BD9-81ED-4DB2-BD59-A6C34878D82A}">
                    <a16:rowId xmlns:a16="http://schemas.microsoft.com/office/drawing/2014/main" val="936029972"/>
                  </a:ext>
                </a:extLst>
              </a:tr>
            </a:tbl>
          </a:graphicData>
        </a:graphic>
      </p:graphicFrame>
      <p:pic>
        <p:nvPicPr>
          <p:cNvPr id="8" name="Graphic 7">
            <a:extLst>
              <a:ext uri="{FF2B5EF4-FFF2-40B4-BE49-F238E27FC236}">
                <a16:creationId xmlns:a16="http://schemas.microsoft.com/office/drawing/2014/main" id="{DE371DFA-9AB4-435E-B7C9-55B371465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10" name="Straight Arrow Connector 9">
            <a:extLst>
              <a:ext uri="{FF2B5EF4-FFF2-40B4-BE49-F238E27FC236}">
                <a16:creationId xmlns:a16="http://schemas.microsoft.com/office/drawing/2014/main" id="{D7761F08-5010-474A-8560-E1F9A3A6AF0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5" name="Group 14">
            <a:extLst>
              <a:ext uri="{FF2B5EF4-FFF2-40B4-BE49-F238E27FC236}">
                <a16:creationId xmlns:a16="http://schemas.microsoft.com/office/drawing/2014/main" id="{E2B4C1C8-BD8F-4710-B0CE-683B28BE9F9C}"/>
              </a:ext>
            </a:extLst>
          </p:cNvPr>
          <p:cNvGrpSpPr/>
          <p:nvPr/>
        </p:nvGrpSpPr>
        <p:grpSpPr>
          <a:xfrm>
            <a:off x="6012290" y="2050455"/>
            <a:ext cx="1133475" cy="1037510"/>
            <a:chOff x="5603453" y="5301339"/>
            <a:chExt cx="1133475" cy="1037510"/>
          </a:xfrm>
        </p:grpSpPr>
        <p:pic>
          <p:nvPicPr>
            <p:cNvPr id="21" name="Graphic 20">
              <a:extLst>
                <a:ext uri="{FF2B5EF4-FFF2-40B4-BE49-F238E27FC236}">
                  <a16:creationId xmlns:a16="http://schemas.microsoft.com/office/drawing/2014/main" id="{C4376FE9-779F-42D8-B4B0-5E14D3D69A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22" name="TextBox 21">
              <a:extLst>
                <a:ext uri="{FF2B5EF4-FFF2-40B4-BE49-F238E27FC236}">
                  <a16:creationId xmlns:a16="http://schemas.microsoft.com/office/drawing/2014/main" id="{73E895D7-10F4-44EB-AC50-FC8B5CAEC344}"/>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v3</a:t>
              </a:r>
            </a:p>
          </p:txBody>
        </p:sp>
      </p:grpSp>
      <p:grpSp>
        <p:nvGrpSpPr>
          <p:cNvPr id="16" name="Group 15">
            <a:extLst>
              <a:ext uri="{FF2B5EF4-FFF2-40B4-BE49-F238E27FC236}">
                <a16:creationId xmlns:a16="http://schemas.microsoft.com/office/drawing/2014/main" id="{5CB1908C-6C23-4B2D-835B-A916EB524F5E}"/>
              </a:ext>
            </a:extLst>
          </p:cNvPr>
          <p:cNvGrpSpPr/>
          <p:nvPr/>
        </p:nvGrpSpPr>
        <p:grpSpPr>
          <a:xfrm>
            <a:off x="3802489" y="2050455"/>
            <a:ext cx="1133475" cy="1037510"/>
            <a:chOff x="5603453" y="5301339"/>
            <a:chExt cx="1133475" cy="1037510"/>
          </a:xfrm>
        </p:grpSpPr>
        <p:pic>
          <p:nvPicPr>
            <p:cNvPr id="19" name="Graphic 18">
              <a:extLst>
                <a:ext uri="{FF2B5EF4-FFF2-40B4-BE49-F238E27FC236}">
                  <a16:creationId xmlns:a16="http://schemas.microsoft.com/office/drawing/2014/main" id="{512E4FAD-D441-445E-AA4F-A54BB73478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20" name="TextBox 19">
              <a:extLst>
                <a:ext uri="{FF2B5EF4-FFF2-40B4-BE49-F238E27FC236}">
                  <a16:creationId xmlns:a16="http://schemas.microsoft.com/office/drawing/2014/main" id="{A665C06C-1B85-41B3-BFCE-03CFA1973978}"/>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v2</a:t>
              </a:r>
            </a:p>
          </p:txBody>
        </p:sp>
      </p:grpSp>
      <p:cxnSp>
        <p:nvCxnSpPr>
          <p:cNvPr id="17" name="Straight Arrow Connector 16">
            <a:extLst>
              <a:ext uri="{FF2B5EF4-FFF2-40B4-BE49-F238E27FC236}">
                <a16:creationId xmlns:a16="http://schemas.microsoft.com/office/drawing/2014/main" id="{801BD1B9-A47F-4899-A17F-9B236B9E9962}"/>
              </a:ext>
            </a:extLst>
          </p:cNvPr>
          <p:cNvCxnSpPr/>
          <p:nvPr/>
        </p:nvCxnSpPr>
        <p:spPr>
          <a:xfrm>
            <a:off x="5245527" y="2597226"/>
            <a:ext cx="4572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Multiplication Sign 17">
            <a:extLst>
              <a:ext uri="{FF2B5EF4-FFF2-40B4-BE49-F238E27FC236}">
                <a16:creationId xmlns:a16="http://schemas.microsoft.com/office/drawing/2014/main" id="{80FC9A39-55B5-4182-953E-FD34FF2FEF0A}"/>
              </a:ext>
            </a:extLst>
          </p:cNvPr>
          <p:cNvSpPr/>
          <p:nvPr/>
        </p:nvSpPr>
        <p:spPr bwMode="auto">
          <a:xfrm>
            <a:off x="3891866" y="2316118"/>
            <a:ext cx="735647" cy="562215"/>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3" name="Table 11">
            <a:extLst>
              <a:ext uri="{FF2B5EF4-FFF2-40B4-BE49-F238E27FC236}">
                <a16:creationId xmlns:a16="http://schemas.microsoft.com/office/drawing/2014/main" id="{A4EB3F09-3375-4CA3-B0DB-93436BAB161B}"/>
              </a:ext>
            </a:extLst>
          </p:cNvPr>
          <p:cNvGraphicFramePr>
            <a:graphicFrameLocks noGrp="1"/>
          </p:cNvGraphicFramePr>
          <p:nvPr>
            <p:extLst>
              <p:ext uri="{D42A27DB-BD31-4B8C-83A1-F6EECF244321}">
                <p14:modId xmlns:p14="http://schemas.microsoft.com/office/powerpoint/2010/main" val="672754151"/>
              </p:ext>
            </p:extLst>
          </p:nvPr>
        </p:nvGraphicFramePr>
        <p:xfrm>
          <a:off x="2750929" y="4818061"/>
          <a:ext cx="3017520" cy="2011680"/>
        </p:xfrm>
        <a:graphic>
          <a:graphicData uri="http://schemas.openxmlformats.org/drawingml/2006/table">
            <a:tbl>
              <a:tblPr firstRow="1" bandRow="1">
                <a:tableStyleId>{5C22544A-7EE6-4342-B048-85BDC9FD1C3A}</a:tableStyleId>
              </a:tblPr>
              <a:tblGrid>
                <a:gridCol w="1008581">
                  <a:extLst>
                    <a:ext uri="{9D8B030D-6E8A-4147-A177-3AD203B41FA5}">
                      <a16:colId xmlns:a16="http://schemas.microsoft.com/office/drawing/2014/main" val="3736377284"/>
                    </a:ext>
                  </a:extLst>
                </a:gridCol>
                <a:gridCol w="2008939">
                  <a:extLst>
                    <a:ext uri="{9D8B030D-6E8A-4147-A177-3AD203B41FA5}">
                      <a16:colId xmlns:a16="http://schemas.microsoft.com/office/drawing/2014/main" val="3135617670"/>
                    </a:ext>
                  </a:extLst>
                </a:gridCol>
              </a:tblGrid>
              <a:tr h="335280">
                <a:tc gridSpan="2">
                  <a:txBody>
                    <a:bodyPr/>
                    <a:lstStyle/>
                    <a:p>
                      <a:r>
                        <a:rPr lang="en-US" sz="1600" dirty="0"/>
                        <a:t>Address</a:t>
                      </a:r>
                    </a:p>
                  </a:txBody>
                  <a:tcPr/>
                </a:tc>
                <a:tc hMerge="1">
                  <a:txBody>
                    <a:bodyPr/>
                    <a:lstStyle/>
                    <a:p>
                      <a:endParaRPr lang="en-US"/>
                    </a:p>
                  </a:txBody>
                  <a:tcPr/>
                </a:tc>
                <a:extLst>
                  <a:ext uri="{0D108BD9-81ED-4DB2-BD59-A6C34878D82A}">
                    <a16:rowId xmlns:a16="http://schemas.microsoft.com/office/drawing/2014/main" val="2112994466"/>
                  </a:ext>
                </a:extLst>
              </a:tr>
              <a:tr h="335280">
                <a:tc>
                  <a:txBody>
                    <a:bodyPr/>
                    <a:lstStyle/>
                    <a:p>
                      <a:r>
                        <a:rPr lang="en-US" sz="1600" dirty="0"/>
                        <a:t>Street:</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9505 </a:t>
                      </a:r>
                      <a:r>
                        <a:rPr lang="en-US" sz="1600" dirty="0" err="1"/>
                        <a:t>Hargate</a:t>
                      </a:r>
                      <a:r>
                        <a:rPr lang="en-US" sz="1600" dirty="0"/>
                        <a:t> Court</a:t>
                      </a:r>
                    </a:p>
                  </a:txBody>
                  <a:tcPr/>
                </a:tc>
                <a:extLst>
                  <a:ext uri="{0D108BD9-81ED-4DB2-BD59-A6C34878D82A}">
                    <a16:rowId xmlns:a16="http://schemas.microsoft.com/office/drawing/2014/main" val="257421679"/>
                  </a:ext>
                </a:extLst>
              </a:tr>
              <a:tr h="335280">
                <a:tc>
                  <a:txBody>
                    <a:bodyPr/>
                    <a:lstStyle/>
                    <a:p>
                      <a:r>
                        <a:rPr lang="en-US" sz="1600" dirty="0"/>
                        <a:t>City:</a:t>
                      </a:r>
                    </a:p>
                  </a:txBody>
                  <a:tcPr/>
                </a:tc>
                <a:tc>
                  <a:txBody>
                    <a:bodyPr/>
                    <a:lstStyle/>
                    <a:p>
                      <a:r>
                        <a:rPr lang="en-US" sz="1600" dirty="0"/>
                        <a:t>Bellflower</a:t>
                      </a:r>
                    </a:p>
                  </a:txBody>
                  <a:tcPr/>
                </a:tc>
                <a:extLst>
                  <a:ext uri="{0D108BD9-81ED-4DB2-BD59-A6C34878D82A}">
                    <a16:rowId xmlns:a16="http://schemas.microsoft.com/office/drawing/2014/main" val="357928384"/>
                  </a:ext>
                </a:extLst>
              </a:tr>
              <a:tr h="335280">
                <a:tc>
                  <a:txBody>
                    <a:bodyPr/>
                    <a:lstStyle/>
                    <a:p>
                      <a:r>
                        <a:rPr lang="en-US" sz="1600" dirty="0"/>
                        <a:t>State:</a:t>
                      </a:r>
                    </a:p>
                  </a:txBody>
                  <a:tcPr/>
                </a:tc>
                <a:tc>
                  <a:txBody>
                    <a:bodyPr/>
                    <a:lstStyle/>
                    <a:p>
                      <a:r>
                        <a:rPr lang="en-US" sz="1600" dirty="0"/>
                        <a:t>CA</a:t>
                      </a:r>
                    </a:p>
                  </a:txBody>
                  <a:tcPr/>
                </a:tc>
                <a:extLst>
                  <a:ext uri="{0D108BD9-81ED-4DB2-BD59-A6C34878D82A}">
                    <a16:rowId xmlns:a16="http://schemas.microsoft.com/office/drawing/2014/main" val="2410658389"/>
                  </a:ext>
                </a:extLst>
              </a:tr>
              <a:tr h="335280">
                <a:tc>
                  <a:txBody>
                    <a:bodyPr/>
                    <a:lstStyle/>
                    <a:p>
                      <a:r>
                        <a:rPr lang="en-US" sz="1600" dirty="0"/>
                        <a:t>Zip:</a:t>
                      </a:r>
                    </a:p>
                  </a:txBody>
                  <a:tcPr/>
                </a:tc>
                <a:tc>
                  <a:txBody>
                    <a:bodyPr/>
                    <a:lstStyle/>
                    <a:p>
                      <a:r>
                        <a:rPr lang="en-US" sz="1600" dirty="0"/>
                        <a:t>90706</a:t>
                      </a:r>
                    </a:p>
                  </a:txBody>
                  <a:tcPr/>
                </a:tc>
                <a:extLst>
                  <a:ext uri="{0D108BD9-81ED-4DB2-BD59-A6C34878D82A}">
                    <a16:rowId xmlns:a16="http://schemas.microsoft.com/office/drawing/2014/main" val="3042718158"/>
                  </a:ext>
                </a:extLst>
              </a:tr>
              <a:tr h="335280">
                <a:tc>
                  <a:txBody>
                    <a:bodyPr/>
                    <a:lstStyle/>
                    <a:p>
                      <a:r>
                        <a:rPr lang="en-US" sz="1600" dirty="0"/>
                        <a:t>Country:</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United States</a:t>
                      </a:r>
                    </a:p>
                  </a:txBody>
                  <a:tcPr/>
                </a:tc>
                <a:extLst>
                  <a:ext uri="{0D108BD9-81ED-4DB2-BD59-A6C34878D82A}">
                    <a16:rowId xmlns:a16="http://schemas.microsoft.com/office/drawing/2014/main" val="3095002346"/>
                  </a:ext>
                </a:extLst>
              </a:tr>
            </a:tbl>
          </a:graphicData>
        </a:graphic>
      </p:graphicFrame>
      <p:cxnSp>
        <p:nvCxnSpPr>
          <p:cNvPr id="24" name="Straight Arrow Connector 21">
            <a:extLst>
              <a:ext uri="{FF2B5EF4-FFF2-40B4-BE49-F238E27FC236}">
                <a16:creationId xmlns:a16="http://schemas.microsoft.com/office/drawing/2014/main" id="{0BE82F2B-6AD7-492C-B009-7F18C8A1F381}"/>
              </a:ext>
            </a:extLst>
          </p:cNvPr>
          <p:cNvCxnSpPr>
            <a:cxnSpLocks/>
            <a:stCxn id="62" idx="2"/>
            <a:endCxn id="23" idx="3"/>
          </p:cNvCxnSpPr>
          <p:nvPr/>
        </p:nvCxnSpPr>
        <p:spPr>
          <a:xfrm rot="5400000">
            <a:off x="5587239" y="4832112"/>
            <a:ext cx="1172999" cy="810578"/>
          </a:xfrm>
          <a:prstGeom prst="bentConnector2">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6425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C935E561A801241B4DADB7D17A5F61B" ma:contentTypeVersion="6" ma:contentTypeDescription="Create a new document." ma:contentTypeScope="" ma:versionID="c3d617f29061f4f01b608d93f005e0e1">
  <xsd:schema xmlns:xsd="http://www.w3.org/2001/XMLSchema" xmlns:xs="http://www.w3.org/2001/XMLSchema" xmlns:p="http://schemas.microsoft.com/office/2006/metadata/properties" xmlns:ns2="aad9ad87-17c0-4878-809e-90f3adf03254" targetNamespace="http://schemas.microsoft.com/office/2006/metadata/properties" ma:root="true" ma:fieldsID="c71e5ee0ca9797ad1e678dbd235859e2" ns2:_="">
    <xsd:import namespace="aad9ad87-17c0-4878-809e-90f3adf032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9ad87-17c0-4878-809e-90f3adf032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aad9ad87-17c0-4878-809e-90f3adf03254"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0A3737A-446F-46BB-8B1B-778A42B62143}">
  <ds:schemaRefs>
    <ds:schemaRef ds:uri="aad9ad87-17c0-4878-809e-90f3adf03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aad9ad87-17c0-4878-809e-90f3adf03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 (1)</Template>
  <TotalTime>247</TotalTime>
  <Words>4795</Words>
  <Application>Microsoft Office PowerPoint</Application>
  <PresentationFormat>Custom</PresentationFormat>
  <Paragraphs>697</Paragraphs>
  <Slides>42</Slides>
  <Notes>39</Notes>
  <HiddenSlides>2</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42</vt:i4>
      </vt:variant>
    </vt:vector>
  </HeadingPairs>
  <TitlesOfParts>
    <vt:vector size="57" baseType="lpstr">
      <vt:lpstr>Arial</vt:lpstr>
      <vt:lpstr>Calibri</vt:lpstr>
      <vt:lpstr>Cascadia Code</vt:lpstr>
      <vt:lpstr>Consolas</vt:lpstr>
      <vt:lpstr>Segoe UI</vt:lpstr>
      <vt:lpstr>Segoe UI Light</vt:lpstr>
      <vt:lpstr>Segoe UI Semibold</vt:lpstr>
      <vt:lpstr>Segoe UI Semilight</vt:lpstr>
      <vt:lpstr>SegoeUI</vt:lpstr>
      <vt:lpstr>Wingdings</vt:lpstr>
      <vt:lpstr>Dynamics 365</vt:lpstr>
      <vt:lpstr>1_WHITE TEMPLATE</vt:lpstr>
      <vt:lpstr>White Template</vt:lpstr>
      <vt:lpstr>1_9-51052_Microsoft_Ready_Template_Light</vt:lpstr>
      <vt:lpstr>2_WHITE TEMPLATE</vt:lpstr>
      <vt:lpstr>Azure Cosmos DB </vt:lpstr>
      <vt:lpstr>Agenda</vt:lpstr>
      <vt:lpstr>Modern life is app-centric</vt:lpstr>
      <vt:lpstr>A quick scenario</vt:lpstr>
      <vt:lpstr>Apps run on data</vt:lpstr>
      <vt:lpstr>A relational model</vt:lpstr>
      <vt:lpstr>Evolving the model</vt:lpstr>
      <vt:lpstr>Developers have new requirements</vt:lpstr>
      <vt:lpstr>Splitting the model</vt:lpstr>
      <vt:lpstr>Complex addresses</vt:lpstr>
      <vt:lpstr>Complex addresses</vt:lpstr>
      <vt:lpstr>Complex addresses</vt:lpstr>
      <vt:lpstr>PowerPoint Presentation</vt:lpstr>
      <vt:lpstr>A new type of database</vt:lpstr>
      <vt:lpstr>NoSQL Databases</vt:lpstr>
      <vt:lpstr>NoSQL Databases</vt:lpstr>
      <vt:lpstr>NoSQL Databases</vt:lpstr>
      <vt:lpstr>Document model</vt:lpstr>
      <vt:lpstr>Example document (JSON)</vt:lpstr>
      <vt:lpstr>The flexibility of documents</vt:lpstr>
      <vt:lpstr>The flexibility of documents</vt:lpstr>
      <vt:lpstr>The flexibility of documents</vt:lpstr>
      <vt:lpstr>The flexibility of documents</vt:lpstr>
      <vt:lpstr>Azure Cosmos DB SQL API</vt:lpstr>
      <vt:lpstr>PowerPoint Presentation</vt:lpstr>
      <vt:lpstr>Azure Cosmos DB </vt:lpstr>
      <vt:lpstr>Azure Cosmos DB powers real-time apps anywhere in the world</vt:lpstr>
      <vt:lpstr>PowerPoint Presentation</vt:lpstr>
      <vt:lpstr>PowerPoint Presentation</vt:lpstr>
      <vt:lpstr>Stay agile with real-time telemetry on Azure Cosmos DB  </vt:lpstr>
      <vt:lpstr>PowerPoint Presentation</vt:lpstr>
      <vt:lpstr>PowerPoint Presentation</vt:lpstr>
      <vt:lpstr>PowerPoint Presentation</vt:lpstr>
      <vt:lpstr>PowerPoint Presentation</vt:lpstr>
      <vt:lpstr>PowerPoint Presentation</vt:lpstr>
      <vt:lpstr>PowerPoint Presentation</vt:lpstr>
      <vt:lpstr>Why use Azure Cosmos DB SQL API?</vt:lpstr>
      <vt:lpstr>Guaranteed speed at any scale </vt:lpstr>
      <vt:lpstr>Simplified app development</vt:lpstr>
      <vt:lpstr>PowerPoint Presentation</vt:lpstr>
      <vt:lpstr>PowerPoint Presentation</vt:lpstr>
      <vt:lpstr>Keep on with Microsoft 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Nikisha Reyes-Grange</dc:creator>
  <cp:keywords/>
  <dc:description>Template: Ariel Butz; ZUM Communications
Formatting: 
Audience Type:</dc:description>
  <cp:lastModifiedBy>Sidney Andrews</cp:lastModifiedBy>
  <cp:revision>6</cp:revision>
  <dcterms:created xsi:type="dcterms:W3CDTF">2019-01-23T04:37:45Z</dcterms:created>
  <dcterms:modified xsi:type="dcterms:W3CDTF">2021-06-25T15:44:29Z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0x0101000C935E561A801241B4DADB7D17A5F61B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nrg@microsoft.com</vt:lpwstr>
  </property>
  <property fmtid="{D5CDD505-2E9C-101B-9397-08002B2CF9AE}" pid="14" name="MSIP_Label_f42aa342-8706-4288-bd11-ebb85995028c_SetDate">
    <vt:lpwstr>2019-01-23T04:38:01.1182959Z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24664f63-87ff-4c0a-a834-7b70a6f06d36</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